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6" r:id="rId3"/>
    <p:sldId id="268" r:id="rId4"/>
    <p:sldId id="269" r:id="rId5"/>
    <p:sldId id="270" r:id="rId6"/>
    <p:sldId id="271" r:id="rId7"/>
    <p:sldId id="272" r:id="rId8"/>
    <p:sldId id="273" r:id="rId9"/>
    <p:sldId id="274" r:id="rId10"/>
    <p:sldId id="275" r:id="rId11"/>
    <p:sldId id="276"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Embed external content in reports</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4" name=""/>
          <p:cNvSpPr>
            <a:spLocks noGrp="1"/>
          </p:cNvSpPr>
          <p:nvPr>
            <p:ph idx="1"/>
          </p:nvPr>
        </p:nvSpPr>
        <p:spPr/>
        <p:txBody>
          <a:bodyPr>
            <a:normAutofit fontScale="92857" lnSpcReduction="20000"/>
          </a:bodyPr>
          <a:p>
            <a:pPr indent="0" marL="0">
              <a:buNone/>
            </a:pPr>
            <a:r>
              <a:rPr lang="en-US"/>
              <a:t>Your developers do not have model permissions in the imported project's models. When this is the case, Looker makes a clone of the Production Mode of the imported project and displays that static version of the files in the IDE. This static version would never show the Development Mode version of the files, and may also be out of date with the current Production Mode without alerting the developer. It would be better to use remote product import and provide a ref that specifies a Git branch or a Git release in the remote project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8" name=""/>
          <p:cNvSpPr>
            <a:spLocks noGrp="1"/>
          </p:cNvSpPr>
          <p:nvPr>
            <p:ph idx="1"/>
          </p:nvPr>
        </p:nvSpPr>
        <p:spPr/>
        <p:txBody>
          <a:bodyPr/>
          <a:p>
            <a:pPr indent="0" marL="0">
              <a:buNone/>
            </a:pPr>
            <a:r>
              <a:rPr lang="en-US"/>
              <a:t>Add videos and content from other sites to your reports</a:t>
            </a:r>
            <a:endParaRPr lang="en-US"/>
          </a:p>
          <a:p>
            <a:pPr indent="0" marL="0">
              <a:buNone/>
            </a:pPr>
            <a:r>
              <a:rPr lang="en-US"/>
              <a:t>this Use the URL embed component to display content hosted on other sites in your reports. For example, you can include YouTube videos, web pages, and Google Docs to create robust multi-media experiences for your viewers.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a:spLocks noGrp="1"/>
          </p:cNvSpPr>
          <p:nvPr>
            <p:ph type="title"/>
          </p:nvPr>
        </p:nvSpPr>
        <p:spPr/>
        <p:txBody>
          <a:bodyPr/>
          <a:p>
            <a:r>
              <a:rPr lang="en-US"/>
              <a:t>To embed external content</a:t>
            </a:r>
            <a:endParaRPr lang="en-US"/>
          </a:p>
        </p:txBody>
      </p:sp>
      <p:sp>
        <p:nvSpPr>
          <p:cNvPr id="1048650" name=""/>
          <p:cNvSpPr>
            <a:spLocks noGrp="1"/>
          </p:cNvSpPr>
          <p:nvPr>
            <p:ph idx="1"/>
          </p:nvPr>
        </p:nvSpPr>
        <p:spPr/>
        <p:txBody>
          <a:bodyPr>
            <a:normAutofit fontScale="92857" lnSpcReduction="20000"/>
          </a:bodyPr>
          <a:p>
            <a:r>
              <a:rPr lang="en-US"/>
              <a:t>Edit your report.</a:t>
            </a:r>
            <a:endParaRPr lang="en-US"/>
          </a:p>
          <a:p>
            <a:r>
              <a:rPr lang="en-US"/>
              <a:t>In the toolbar, click EmbedURL embed.</a:t>
            </a:r>
            <a:endParaRPr lang="en-US"/>
          </a:p>
          <a:p>
            <a:r>
              <a:rPr lang="en-US"/>
              <a:t>A blank content frame appears on the canvas. Move and resize this as needed.</a:t>
            </a:r>
            <a:endParaRPr lang="en-US"/>
          </a:p>
          <a:p>
            <a:r>
              <a:rPr lang="en-US"/>
              <a:t>On the right, in the properties panel, select the SETUP tab.</a:t>
            </a:r>
            <a:endParaRPr lang="en-US"/>
          </a:p>
          <a:p>
            <a:r>
              <a:rPr lang="en-US"/>
              <a:t>Enter the URL to the desired content in the External Content URL field.</a:t>
            </a:r>
            <a:endParaRPr lang="en-US"/>
          </a:p>
          <a:p>
            <a:r>
              <a:rPr lang="en-US"/>
              <a:t>Use the Style tab to configure the content frame's border and background properties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
          <p:cNvSpPr>
            <a:spLocks noGrp="1"/>
          </p:cNvSpPr>
          <p:nvPr>
            <p:ph type="title"/>
          </p:nvPr>
        </p:nvSpPr>
        <p:spPr/>
        <p:txBody>
          <a:bodyPr/>
          <a:p>
            <a:r>
              <a:rPr lang="en-US"/>
              <a:t>How URL embed works</a:t>
            </a:r>
            <a:endParaRPr lang="en-US"/>
          </a:p>
        </p:txBody>
      </p:sp>
      <p:sp>
        <p:nvSpPr>
          <p:cNvPr id="1048652" name=""/>
          <p:cNvSpPr>
            <a:spLocks noGrp="1"/>
          </p:cNvSpPr>
          <p:nvPr>
            <p:ph idx="1"/>
          </p:nvPr>
        </p:nvSpPr>
        <p:spPr/>
        <p:txBody>
          <a:bodyPr/>
          <a:p>
            <a:r>
              <a:rPr lang="en-US"/>
              <a:t>The URL embed component allows content hosted on other websites to appear within a box in your report. Report viewers can interact with that content as if viewing it in the content's native environment: viewers can play videos, use web applications, apply Looker Studio filters, view or edit Google Docs and Sheets, etc., depending on the kind of content you embed. You configure the size and style of the content box in the same way as other report components.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
          <p:cNvSpPr>
            <a:spLocks noGrp="1"/>
          </p:cNvSpPr>
          <p:nvPr>
            <p:ph type="ctrTitle"/>
          </p:nvPr>
        </p:nvSpPr>
        <p:spPr/>
        <p:txBody>
          <a:bodyPr/>
          <a:p>
            <a:r>
              <a:rPr lang="en-US"/>
              <a:t>S</a:t>
            </a:r>
            <a:r>
              <a:rPr lang="en-US"/>
              <a:t>e</a:t>
            </a:r>
            <a:r>
              <a:rPr lang="en-US"/>
              <a:t>c</a:t>
            </a:r>
            <a:r>
              <a:rPr lang="en-US"/>
              <a:t>o</a:t>
            </a:r>
            <a:r>
              <a:rPr lang="en-US"/>
              <a:t>nd </a:t>
            </a:r>
            <a:r>
              <a:rPr lang="en-US"/>
              <a:t>w</a:t>
            </a:r>
            <a:r>
              <a:rPr lang="en-US"/>
              <a:t>a</a:t>
            </a:r>
            <a:r>
              <a:rPr lang="en-US"/>
              <a: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6" name=""/>
          <p:cNvSpPr>
            <a:spLocks noGrp="1"/>
          </p:cNvSpPr>
          <p:nvPr>
            <p:ph idx="1"/>
          </p:nvPr>
        </p:nvSpPr>
        <p:spPr/>
        <p:txBody>
          <a:bodyPr/>
          <a:p>
            <a:pPr indent="0" marL="0">
              <a:buNone/>
            </a:pPr>
            <a:r>
              <a:rPr lang="en-US"/>
              <a:t>To import files from another project, perform the following tasks:</a:t>
            </a:r>
            <a:endParaRPr lang="en-US"/>
          </a:p>
          <a:p>
            <a:pPr indent="0" marL="0">
              <a:buNone/>
            </a:pPr>
            <a:r>
              <a:rPr lang="en-US"/>
              <a:t>Create a project manifest file.</a:t>
            </a:r>
            <a:endParaRPr lang="en-US"/>
          </a:p>
          <a:p>
            <a:pPr indent="0" marL="0">
              <a:buNone/>
            </a:pPr>
            <a:r>
              <a:rPr lang="en-US"/>
              <a:t>Specify the local or remote projects that you want to import.</a:t>
            </a:r>
            <a:endParaRPr lang="en-US"/>
          </a:p>
          <a:p>
            <a:pPr indent="0" marL="0">
              <a:buNone/>
            </a:pPr>
            <a:r>
              <a:rPr lang="en-US"/>
              <a:t>View files from an imported project.</a:t>
            </a:r>
            <a:endParaRPr lang="en-US"/>
          </a:p>
          <a:p>
            <a:pPr indent="0" marL="0">
              <a:buNone/>
            </a:pPr>
            <a:r>
              <a:rPr lang="en-US"/>
              <a:t>Include files from an imported project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7" name=""/>
          <p:cNvSpPr>
            <a:spLocks noGrp="1"/>
          </p:cNvSpPr>
          <p:nvPr>
            <p:ph type="title"/>
          </p:nvPr>
        </p:nvSpPr>
        <p:spPr/>
        <p:txBody>
          <a:bodyPr/>
          <a:p>
            <a:r>
              <a:rPr lang="en-US"/>
              <a:t>Creating a project manifest file</a:t>
            </a:r>
            <a:endParaRPr lang="en-US"/>
          </a:p>
        </p:txBody>
      </p:sp>
      <p:sp>
        <p:nvSpPr>
          <p:cNvPr id="1048658" name=""/>
          <p:cNvSpPr>
            <a:spLocks noGrp="1"/>
          </p:cNvSpPr>
          <p:nvPr>
            <p:ph idx="1"/>
          </p:nvPr>
        </p:nvSpPr>
        <p:spPr/>
        <p:txBody>
          <a:bodyPr/>
          <a:p>
            <a:pPr indent="0" marL="0">
              <a:buNone/>
            </a:pPr>
            <a:r>
              <a:rPr lang="en-US"/>
              <a:t>Any project that imports files from other projects must have a project manifest file. If your project doesn't already have a manifest file, you can create one from the + icon at the top of the file browser in the Looker IDE.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
          <p:cNvSpPr>
            <a:spLocks noGrp="1"/>
          </p:cNvSpPr>
          <p:nvPr>
            <p:ph type="title"/>
          </p:nvPr>
        </p:nvSpPr>
        <p:spPr/>
        <p:txBody>
          <a:bodyPr/>
          <a:p>
            <a:r>
              <a:rPr lang="en-US"/>
              <a:t>Importing local projects</a:t>
            </a:r>
            <a:endParaRPr lang="en-US"/>
          </a:p>
        </p:txBody>
      </p:sp>
      <p:sp>
        <p:nvSpPr>
          <p:cNvPr id="1048660" name=""/>
          <p:cNvSpPr>
            <a:spLocks noGrp="1"/>
          </p:cNvSpPr>
          <p:nvPr>
            <p:ph idx="1"/>
          </p:nvPr>
        </p:nvSpPr>
        <p:spPr/>
        <p:txBody>
          <a:bodyPr>
            <a:normAutofit fontScale="92857" lnSpcReduction="20000"/>
          </a:bodyPr>
          <a:p>
            <a:pPr indent="0" marL="0">
              <a:buNone/>
            </a:pPr>
            <a:r>
              <a:rPr b="1" lang="en-US"/>
              <a:t>Your Looker admin must enable the Local Project Import Labs feature to allow local files to be imported into your project</a:t>
            </a:r>
            <a:endParaRPr b="1" lang="en-US"/>
          </a:p>
          <a:p>
            <a:pPr indent="0" marL="0">
              <a:buNone/>
            </a:pPr>
            <a:r>
              <a:rPr b="1" lang="en-US"/>
              <a:t>Local project import can be used only if the imported project is present on the same Looker instance. It is also recommended that developers have model permissions for the imported project's models. If your developers have model permissions in the imported project, versioning will be dynamic, meaning that changes in the imported project will immediately impact the project that imports it</a:t>
            </a:r>
            <a:endParaRPr b="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2" name=""/>
          <p:cNvSpPr>
            <a:spLocks noGrp="1"/>
          </p:cNvSpPr>
          <p:nvPr>
            <p:ph idx="1"/>
          </p:nvPr>
        </p:nvSpPr>
        <p:spPr/>
        <p:txBody>
          <a:bodyPr/>
          <a:p>
            <a:pPr indent="0" marL="0">
              <a:buNone/>
            </a:pPr>
            <a:r>
              <a:rPr lang="en-US"/>
              <a:t># This project</a:t>
            </a:r>
            <a:endParaRPr lang="en-US"/>
          </a:p>
          <a:p>
            <a:pPr indent="0" marL="0">
              <a:buNone/>
            </a:pPr>
            <a:r>
              <a:rPr lang="en-US"/>
              <a:t>project_name: "my_project"</a:t>
            </a:r>
            <a:endParaRPr lang="en-US"/>
          </a:p>
          <a:p>
            <a:pPr indent="0" marL="0">
              <a:buNone/>
            </a:pPr>
            <a:r>
              <a:rPr lang="en-US"/>
              <a:t># The project to import</a:t>
            </a:r>
            <a:endParaRPr lang="en-US"/>
          </a:p>
          <a:p>
            <a:pPr indent="0" marL="0">
              <a:buNone/>
            </a:pPr>
            <a:r>
              <a:rPr lang="en-US"/>
              <a:t>local_dependency: {</a:t>
            </a:r>
            <a:endParaRPr lang="en-US"/>
          </a:p>
          <a:p>
            <a:pPr indent="0" marL="0">
              <a:buNone/>
            </a:pPr>
            <a:r>
              <a:rPr lang="en-US"/>
              <a:t>  project: "my_other_project"</a:t>
            </a:r>
            <a:endParaRPr lang="en-US"/>
          </a:p>
          <a:p>
            <a:pPr indent="0" marL="0">
              <a:buNone/>
            </a:pPr>
            <a:r>
              <a:rPr lang="en-US"/>
              <a:t>}</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I2019</dc:creator>
  <dcterms:created xsi:type="dcterms:W3CDTF">2015-05-11T22:30:45Z</dcterms:created>
  <dcterms:modified xsi:type="dcterms:W3CDTF">2023-01-13T12:29:07Z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63b16cd2ca384d568f2c9bef0c3ef9fe</vt:lpwstr>
  </property>
</Properties>
</file>