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9753600" cx="130048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era dominated by Big Data, obtaining datasets with specific parameters is challenging, especially in fields like healthcare.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project addresses this issue by enabling a decentralized, secure data marketplace powered by blockchain technology.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we built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blockchain-based platform that allows users to upload, buy, and sell data using Ethereum cryptocurrency.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aim: simplify access to valuable data while ensuring security and decentralization.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built it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Centralized data systems are prone to issues like security vulnerabilities and lack of transparency.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leverage Ethereum to build a marketplace for trustless, efficient data transactions.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18e80ff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a18e80ff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18e80ff1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a18e80ff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698500" y="8632088"/>
            <a:ext cx="11607801" cy="46106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4"/>
              <a:buFont typeface="Helvetica Neue"/>
              <a:buNone/>
              <a:defRPr b="1" sz="2304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697871" y="1852810"/>
            <a:ext cx="11609058" cy="33020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98500" y="5105400"/>
            <a:ext cx="11607800" cy="14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b="0" sz="8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/>
            </a:lvl1pPr>
            <a:lvl2pPr indent="-228600" lvl="1" marL="9144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/>
            </a:lvl2pPr>
            <a:lvl3pPr indent="-228600" lvl="2" marL="1371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/>
            </a:lvl3pPr>
            <a:lvl4pPr indent="-228600" lvl="3" marL="18288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/>
            </a:lvl4pPr>
            <a:lvl5pPr indent="-228600" lvl="4" marL="22860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sz="3800"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698500" y="572574"/>
            <a:ext cx="11607800" cy="563740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600"/>
              <a:buFont typeface="Helvetica Neue"/>
              <a:buNone/>
              <a:defRPr b="1" sz="176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600"/>
              <a:buFont typeface="Helvetica Neue"/>
              <a:buNone/>
              <a:defRPr b="1" sz="176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600"/>
              <a:buFont typeface="Helvetica Neue"/>
              <a:buNone/>
              <a:defRPr b="1" sz="176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600"/>
              <a:buFont typeface="Helvetica Neue"/>
              <a:buNone/>
              <a:defRPr b="1" sz="176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600"/>
              <a:buFont typeface="Helvetica Neue"/>
              <a:buNone/>
              <a:defRPr b="1" sz="17600"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4"/>
              <a:buFont typeface="Helvetica Neue"/>
              <a:buNone/>
              <a:defRPr b="1" sz="2304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6548549" y="5099843"/>
            <a:ext cx="5952902" cy="396240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-5214707" y="647700"/>
            <a:ext cx="16967201" cy="8429807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6553200" y="698500"/>
            <a:ext cx="5956300" cy="3964663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>
            <p:ph idx="2" type="pic"/>
          </p:nvPr>
        </p:nvSpPr>
        <p:spPr>
          <a:xfrm>
            <a:off x="-824550" y="-232551"/>
            <a:ext cx="15056595" cy="1004965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>
            <p:ph idx="2" type="pic"/>
          </p:nvPr>
        </p:nvSpPr>
        <p:spPr>
          <a:xfrm>
            <a:off x="-1447800" y="0"/>
            <a:ext cx="1593546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  <a:defRPr sz="8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98500" y="8432800"/>
            <a:ext cx="11607800" cy="71591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4"/>
              <a:buFont typeface="Helvetica Neue"/>
              <a:buNone/>
              <a:defRPr b="1" sz="2304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6"/>
          <p:cNvSpPr/>
          <p:nvPr>
            <p:ph idx="2" type="pic"/>
          </p:nvPr>
        </p:nvSpPr>
        <p:spPr>
          <a:xfrm>
            <a:off x="5245100" y="673100"/>
            <a:ext cx="8382202" cy="8388543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8"/>
          <p:cNvSpPr/>
          <p:nvPr>
            <p:ph idx="3" type="pic"/>
          </p:nvPr>
        </p:nvSpPr>
        <p:spPr>
          <a:xfrm>
            <a:off x="825500" y="647700"/>
            <a:ext cx="16967200" cy="8429806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Small">
  <p:cSld name="Title, Bullets &amp; Live Video Small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Large">
  <p:cSld name="Title, Bullets &amp; Live Video Larg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698500" y="3479800"/>
            <a:ext cx="51054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sz="13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Helvetica Neue"/>
              <a:buNone/>
              <a:defRPr b="1" i="0" sz="6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8500" y="2956892"/>
            <a:ext cx="11607800" cy="609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pp.clickup.com/9011332671/v/o/s/90111325774" TargetMode="External"/><Relationship Id="rId4" Type="http://schemas.openxmlformats.org/officeDocument/2006/relationships/hyperlink" Target="https://github.com/csc301-2024-f/project-23-the-code-breaker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4294967295" type="ctrTitle"/>
          </p:nvPr>
        </p:nvSpPr>
        <p:spPr>
          <a:xfrm>
            <a:off x="697871" y="1852810"/>
            <a:ext cx="11609058" cy="33020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r>
              <a:rPr b="1" i="0" lang="en-US" sz="8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No.29</a:t>
            </a:r>
            <a:endParaRPr/>
          </a:p>
        </p:txBody>
      </p:sp>
      <p:sp>
        <p:nvSpPr>
          <p:cNvPr id="87" name="Google Shape;87;p19"/>
          <p:cNvSpPr txBox="1"/>
          <p:nvPr>
            <p:ph idx="4294967295" type="subTitle"/>
          </p:nvPr>
        </p:nvSpPr>
        <p:spPr>
          <a:xfrm>
            <a:off x="698500" y="5105400"/>
            <a:ext cx="11607800" cy="1441897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i="0" lang="en-US" sz="3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Code Breakers: A Decentralized Blockchain Marketplace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40"/>
              <a:buFont typeface="Helvetica Neue"/>
              <a:buNone/>
            </a:pPr>
            <a:r>
              <a:rPr lang="en-US" sz="5940"/>
              <a:t>Testing Instructions</a:t>
            </a:r>
            <a:endParaRPr/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698500" y="1828799"/>
            <a:ext cx="11607801" cy="609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Reference subteam reports (D2 23.2: Ethereum Backend, D2 23.2: Database):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Add clear steps for testing: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◦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Smart contract testing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◦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Backend API testing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◦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Integration testing between blockchain and database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Specify required testing tools and environments: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Node.js, Truffle for Ethereum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MongoDB for database verification.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"/>
              <a:buNone/>
            </a:pPr>
            <a:r>
              <a:rPr lang="en-US" sz="3900"/>
              <a:t>A blockchain solution for secure data transactions</a:t>
            </a:r>
            <a:endParaRPr/>
          </a:p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98499" y="1828799"/>
            <a:ext cx="11607801" cy="609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"/>
              <a:buNone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Team name: The Code Breakers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"/>
              <a:buNone/>
            </a:pPr>
            <a:r>
              <a:t/>
            </a:r>
            <a:endParaRPr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"/>
              <a:buNone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Project Description: A blockchain-based platform allowing users to buy, sell, and upload data securely using Ethereum.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"/>
              <a:buNone/>
            </a:pPr>
            <a:r>
              <a:t/>
            </a:r>
            <a:endParaRPr sz="36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"/>
              <a:buNone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Key Features: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8"/>
              <a:buFont typeface="Times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Decentralized marketplace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8"/>
              <a:buFont typeface="Times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Secure transactions via Ethereum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28"/>
              <a:buFont typeface="Times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User-friendly interface for seamless interactions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40"/>
              <a:buFont typeface="Helvetica Neue"/>
              <a:buNone/>
            </a:pPr>
            <a:r>
              <a:rPr lang="en-US" sz="5940"/>
              <a:t>Team Members</a:t>
            </a:r>
            <a:endParaRPr/>
          </a:p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98450" y="1456275"/>
            <a:ext cx="116079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Notion: </a:t>
            </a:r>
            <a:r>
              <a:rPr lang="en-US"/>
              <a:t>https://www.notion.so/Team-Tracker-107fedce4cdf804a900ae9e99f7f9a4f</a:t>
            </a:r>
            <a:endParaRPr b="0" i="0" sz="3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7274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14"/>
              <a:buChar char="•"/>
            </a:pPr>
            <a:r>
              <a:t/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30879" r="30993" t="24607"/>
          <a:stretch/>
        </p:blipFill>
        <p:spPr>
          <a:xfrm>
            <a:off x="698500" y="2837475"/>
            <a:ext cx="6054653" cy="67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200"/>
              <a:buFont typeface="Helvetica Neue"/>
              <a:buNone/>
            </a:pPr>
            <a:r>
              <a:rPr lang="en-US" sz="8200">
                <a:latin typeface="Helvetica Neue"/>
                <a:ea typeface="Helvetica Neue"/>
                <a:cs typeface="Helvetica Neue"/>
                <a:sym typeface="Helvetica Neue"/>
              </a:rPr>
              <a:t>Live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Helvetica Neue"/>
              <a:buNone/>
            </a:pPr>
            <a:r>
              <a:rPr lang="en-US" sz="4800"/>
              <a:t>Technical Discussion (Code Architecture)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698500" y="1667252"/>
            <a:ext cx="11607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Times"/>
              <a:buNone/>
            </a:pPr>
            <a:r>
              <a:rPr lang="en-US" sz="3100">
                <a:latin typeface="Times"/>
                <a:ea typeface="Times"/>
                <a:cs typeface="Times"/>
                <a:sym typeface="Times"/>
              </a:rPr>
              <a:t>Code Architecture Overview</a:t>
            </a:r>
            <a:endParaRPr/>
          </a:p>
        </p:txBody>
      </p: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698500" y="2549925"/>
            <a:ext cx="11607900" cy="6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13359" lvl="0" marL="2133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Content</a:t>
            </a:r>
            <a:endParaRPr/>
          </a:p>
          <a:p>
            <a:pPr indent="-213359" lvl="1" marL="426719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Backend: Node.js with MongoDB</a:t>
            </a:r>
            <a:endParaRPr/>
          </a:p>
          <a:p>
            <a:pPr indent="-213359" lvl="1" marL="426719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Frontend: HTML5, CSS3, JavaScript</a:t>
            </a:r>
            <a:endParaRPr/>
          </a:p>
          <a:p>
            <a:pPr indent="-213359" lvl="1" marL="426719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Blockchain: Solidity smart contracts for Ethereal</a:t>
            </a:r>
            <a:endParaRPr/>
          </a:p>
          <a:p>
            <a:pPr indent="-213359" lvl="1" marL="426719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Agile workflow practices:</a:t>
            </a:r>
            <a:endParaRPr/>
          </a:p>
          <a:p>
            <a:pPr indent="-213359" lvl="2" marL="64008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Weekly meetings: Discord</a:t>
            </a:r>
            <a:endParaRPr/>
          </a:p>
          <a:p>
            <a:pPr indent="-213359" lvl="2" marL="64008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Task tracking via ClickUp: </a:t>
            </a:r>
            <a:r>
              <a:rPr lang="en-US" sz="2128" u="sng">
                <a:solidFill>
                  <a:schemeClr val="hlink"/>
                </a:solidFill>
                <a:hlinkClick r:id="rId3"/>
              </a:rPr>
              <a:t>https://app.clickup.com/9011332671/v/o/s/90111325774</a:t>
            </a:r>
            <a:r>
              <a:rPr lang="en-US" sz="2128"/>
              <a:t> ( Nothing on it so shud we still add it??)</a:t>
            </a:r>
            <a:endParaRPr/>
          </a:p>
          <a:p>
            <a:pPr indent="-213358" lvl="2" marL="64008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2617"/>
              <a:buFont typeface="Helvetica Neue"/>
              <a:buChar char="•"/>
            </a:pPr>
            <a:r>
              <a:rPr lang="en-US" sz="2128"/>
              <a:t>Code submission and review using Github: </a:t>
            </a:r>
            <a:r>
              <a:rPr lang="en-US" sz="2128" u="sng">
                <a:solidFill>
                  <a:schemeClr val="hlink"/>
                </a:solidFill>
                <a:hlinkClick r:id="rId4"/>
              </a:rPr>
              <a:t>https://github.com/csc301-2024-f/project-23-the-code-breakers</a:t>
            </a:r>
            <a:r>
              <a:rPr lang="en-US" sz="2128"/>
              <a:t> </a:t>
            </a:r>
            <a:endParaRPr sz="212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98500" y="440266"/>
            <a:ext cx="11607900" cy="1016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98500" y="1412977"/>
            <a:ext cx="11607900" cy="671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idx="2" type="body"/>
          </p:nvPr>
        </p:nvSpPr>
        <p:spPr>
          <a:xfrm>
            <a:off x="698500" y="2956892"/>
            <a:ext cx="11607900" cy="609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0" y="1147475"/>
            <a:ext cx="11607900" cy="6964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98500" y="440266"/>
            <a:ext cx="11607900" cy="1016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98500" y="1412977"/>
            <a:ext cx="11607900" cy="671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2" type="body"/>
          </p:nvPr>
        </p:nvSpPr>
        <p:spPr>
          <a:xfrm>
            <a:off x="698500" y="2956892"/>
            <a:ext cx="11607900" cy="609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1733550"/>
            <a:ext cx="12192000" cy="6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40"/>
              <a:buFont typeface="Helvetica Neue"/>
              <a:buNone/>
            </a:pPr>
            <a:r>
              <a:rPr lang="en-US" sz="5940"/>
              <a:t>Accessing the Application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</a:pPr>
            <a:r>
              <a:rPr b="1" lang="en-US" sz="3800"/>
              <a:t>User Access and Application Workflow</a:t>
            </a:r>
            <a:endParaRPr/>
          </a:p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698500" y="2449925"/>
            <a:ext cx="11607800" cy="609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65759" lvl="0" marL="36575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Screenshots of:</a:t>
            </a:r>
            <a:endParaRPr/>
          </a:p>
          <a:p>
            <a:pPr indent="-365759" lvl="1" marL="73151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Registration page</a:t>
            </a:r>
            <a:endParaRPr/>
          </a:p>
          <a:p>
            <a:pPr indent="-365759" lvl="1" marL="73151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Marketplace page</a:t>
            </a:r>
            <a:endParaRPr/>
          </a:p>
          <a:p>
            <a:pPr indent="-365759" lvl="0" marL="36575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Access Instructions:</a:t>
            </a:r>
            <a:endParaRPr/>
          </a:p>
          <a:p>
            <a:pPr indent="-365759" lvl="1" marL="73151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Install Node.js and MongoDB</a:t>
            </a:r>
            <a:endParaRPr/>
          </a:p>
          <a:p>
            <a:pPr indent="-365759" lvl="1" marL="73151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Configure MongoDB and directory setup</a:t>
            </a:r>
            <a:endParaRPr/>
          </a:p>
          <a:p>
            <a:pPr indent="-365759" lvl="1" marL="73151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Run Node.js to start the application</a:t>
            </a:r>
            <a:endParaRPr/>
          </a:p>
          <a:p>
            <a:pPr indent="-365759" lvl="0" marL="365759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buSzPts val="3542"/>
              <a:buFont typeface="Helvetica Neue"/>
              <a:buChar char="•"/>
            </a:pPr>
            <a:r>
              <a:rPr lang="en-US" sz="2880"/>
              <a:t>Link to the GitHub repository for detailed setup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40"/>
              <a:buFont typeface="Helvetica Neue"/>
              <a:buNone/>
            </a:pPr>
            <a:r>
              <a:rPr lang="en-US" sz="5940"/>
              <a:t>Key Learnings</a:t>
            </a:r>
            <a:endParaRPr/>
          </a:p>
        </p:txBody>
      </p:sp>
      <p:sp>
        <p:nvSpPr>
          <p:cNvPr id="141" name="Google Shape;141;p27"/>
          <p:cNvSpPr txBox="1"/>
          <p:nvPr>
            <p:ph idx="2" type="body"/>
          </p:nvPr>
        </p:nvSpPr>
        <p:spPr>
          <a:xfrm>
            <a:off x="698500" y="1828799"/>
            <a:ext cx="11607801" cy="6096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Challenges faced: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Integrating blockchain with a traditional web interface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Ensuring decentralized data security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Solutions adopted: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Agile workflows for effective collaboration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Extensive use of comments and documentation for clarity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Development takeaways: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Importance of coding standards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Times"/>
              <a:buChar char="•"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Collaboration tools enhancing productivity.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