
<file path=[Content_Types].xml><?xml version="1.0" encoding="utf-8"?>
<Types xmlns="http://schemas.openxmlformats.org/package/2006/content-types">
  <Default ContentType="image/jpeg" Extension="jpeg"/>
  <Default ContentType="application/vnd.openxmlformats-package.relationships+xml" Extension="rels"/>
  <Default ContentType="image/png" Extension="tm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presentationml.tags+xml" PartName="/ppt/tags/tag10.xml"/>
  <Override ContentType="application/vnd.openxmlformats-officedocument.presentationml.tags+xml" PartName="/ppt/tags/tag11.xml"/>
  <Override ContentType="application/vnd.openxmlformats-officedocument.presentationml.tags+xml" PartName="/ppt/tags/tag12.xml"/>
  <Override ContentType="application/vnd.openxmlformats-officedocument.presentationml.tags+xml" PartName="/ppt/tags/tag1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71" r:id="rId2"/>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3713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166923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DE6909-7153-4F6C-B2E1-66F27AB678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664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50107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462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912851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4052042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08626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315852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185075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66914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50FA6-B418-4503-8C87-CE0F1F5BAA9A}"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388434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50FA6-B418-4503-8C87-CE0F1F5BAA9A}"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1978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50FA6-B418-4503-8C87-CE0F1F5BAA9A}"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05245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41318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30008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050FA6-B418-4503-8C87-CE0F1F5BAA9A}" type="datetimeFigureOut">
              <a:rPr lang="en-IN" smtClean="0"/>
              <a:t>26-05-2022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DE6909-7153-4F6C-B2E1-66F27AB6785A}" type="slidenum">
              <a:rPr lang="en-IN" smtClean="0"/>
              <a:t>‹#›</a:t>
            </a:fld>
            <a:endParaRPr lang="en-IN"/>
          </a:p>
        </p:txBody>
      </p:sp>
    </p:spTree>
    <p:extLst>
      <p:ext uri="{BB962C8B-B14F-4D97-AF65-F5344CB8AC3E}">
        <p14:creationId xmlns:p14="http://schemas.microsoft.com/office/powerpoint/2010/main" val="294468726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arget="../media/image2.jpeg" Type="http://schemas.openxmlformats.org/officeDocument/2006/relationships/image"/><Relationship Id="rId1" Target="../slideLayouts/slideLayout1.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3.jpeg" Type="http://schemas.openxmlformats.org/officeDocument/2006/relationships/image"/><Relationship Id="rId1" Target="../slideLayouts/slideLayout1.xml" Type="http://schemas.openxmlformats.org/officeDocument/2006/relationships/slideLayout"/></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82A06D-2E76-C346-DD95-5ABDAC3AB02F}"/>
              </a:ext>
            </a:extLst>
          </p:cNvPr>
          <p:cNvSpPr>
            <a:spLocks noGrp="1"/>
          </p:cNvSpPr>
          <p:nvPr>
            <p:ph type="subTitle" idx="1"/>
          </p:nvPr>
        </p:nvSpPr>
        <p:spPr>
          <a:xfrm>
            <a:off x="3297498" y="3513448"/>
            <a:ext cx="8637072" cy="977621"/>
          </a:xfrm>
          <a:effectLst>
            <a:glow rad="63500">
              <a:schemeClr val="accent2">
                <a:satMod val="175000"/>
                <a:alpha val="40000"/>
              </a:schemeClr>
            </a:glow>
          </a:effectLst>
        </p:spPr>
        <p:txBody>
          <a:bodyPr>
            <a:noAutofit/>
          </a:bodyPr>
          <a:lstStyle/>
          <a:p>
            <a:r>
              <a:rPr lang="en-IN" sz="4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To The Mini Project-2 Presentation </a:t>
            </a:r>
          </a:p>
          <a:p>
            <a:endParaRPr lang="en-IN" sz="4400" b="1" dirty="0">
              <a:latin typeface="Microsoft Himalaya" panose="01010100010101010101" pitchFamily="2" charset="0"/>
              <a:ea typeface="Microsoft Himalaya" panose="01010100010101010101" pitchFamily="2" charset="0"/>
              <a:cs typeface="Microsoft Himalaya" panose="01010100010101010101" pitchFamily="2" charset="0"/>
            </a:endParaRPr>
          </a:p>
          <a:p>
            <a:r>
              <a:rPr lang="en-IN" sz="4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Made By –</a:t>
            </a:r>
          </a:p>
          <a:p>
            <a:r>
              <a:rPr lang="en-IN" sz="4400" b="1" dirty="0">
                <a:solidFill>
                  <a:schemeClr val="accent2">
                    <a:lumMod val="40000"/>
                    <a:lumOff val="60000"/>
                  </a:schemeClr>
                </a:solidFill>
                <a:effectLst>
                  <a:glow rad="127000">
                    <a:srgbClr val="7030A0"/>
                  </a:glow>
                </a:effectLst>
                <a:latin typeface="Microsoft Himalaya" panose="01010100010101010101" pitchFamily="2" charset="0"/>
                <a:ea typeface="Microsoft Himalaya" panose="01010100010101010101" pitchFamily="2" charset="0"/>
                <a:cs typeface="Microsoft Himalaya" panose="01010100010101010101" pitchFamily="2" charset="0"/>
              </a:rPr>
              <a:t>VANSHIKA  BANSAL</a:t>
            </a:r>
            <a:endParaRPr lang="en-IN" sz="4400" dirty="0">
              <a:solidFill>
                <a:schemeClr val="accent2">
                  <a:lumMod val="40000"/>
                  <a:lumOff val="60000"/>
                </a:schemeClr>
              </a:solidFill>
              <a:effectLst>
                <a:glow rad="127000">
                  <a:srgbClr val="7030A0"/>
                </a:glow>
              </a:effectLst>
            </a:endParaRPr>
          </a:p>
        </p:txBody>
      </p:sp>
      <p:pic>
        <p:nvPicPr>
          <p:cNvPr id="3076" name="Picture 4" descr="Welcome decal wall door removable front sticker home decor foyer quote  decor | eBay">
            <a:extLst>
              <a:ext uri="{FF2B5EF4-FFF2-40B4-BE49-F238E27FC236}">
                <a16:creationId xmlns:a16="http://schemas.microsoft.com/office/drawing/2014/main" id="{D9431E57-D829-3CDF-6F11-20A6965A4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11" y="506988"/>
            <a:ext cx="5760777" cy="262691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67891870"/>
      </p:ext>
    </p:extLst>
  </p:cSld>
  <p:clrMapOvr>
    <a:masterClrMapping/>
  </p:clrMapOvr>
  <mc:AlternateContent xmlns:mc="http://schemas.openxmlformats.org/markup-compatibility/2006">
    <mc:Choice xmlns:p14="http://schemas.microsoft.com/office/powerpoint/2010/main" Requires="p14">
      <p:transition spd="slow" p14:dur="1500" advTm="10914">
        <p:split orient="vert"/>
      </p:transition>
    </mc:Choice>
    <mc:Fallback>
      <p:transition spd="slow" advTm="1091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ircle(in)">
                                      <p:cBhvr>
                                        <p:cTn id="2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55B862-4954-E490-2368-2CD1DE0F11BB}"/>
              </a:ext>
            </a:extLst>
          </p:cNvPr>
          <p:cNvSpPr>
            <a:spLocks noGrp="1"/>
          </p:cNvSpPr>
          <p:nvPr>
            <p:ph type="subTitle" idx="1"/>
          </p:nvPr>
        </p:nvSpPr>
        <p:spPr>
          <a:xfrm>
            <a:off x="3166368" y="4208015"/>
            <a:ext cx="7850820" cy="1065322"/>
          </a:xfrm>
        </p:spPr>
        <p:txBody>
          <a:bodyPr>
            <a:normAutofit fontScale="92500" lnSpcReduction="10000"/>
          </a:bodyPr>
          <a:lstStyle/>
          <a:p>
            <a:r>
              <a:rPr lang="en-IN" sz="2400" b="1"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AFTER SELECTING THE THIRD YEAR CANDIDATE THIS PAGE WILL BE OPEN .NOW I CAN SELECT ANY ONE OF THE CANDIDATE WHICH I WANT TO VOTE.LIKE IF I CHOOSE PARINAY OF THIRD YEAR TO VOTE I WILL CLICK ON VOTE NOW BUTTON</a:t>
            </a:r>
            <a:r>
              <a:rPr lang="en-IN" b="1"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a:r>
          </a:p>
        </p:txBody>
      </p:sp>
      <p:pic>
        <p:nvPicPr>
          <p:cNvPr id="5" name="Picture 4">
            <a:extLst>
              <a:ext uri="{FF2B5EF4-FFF2-40B4-BE49-F238E27FC236}">
                <a16:creationId xmlns:a16="http://schemas.microsoft.com/office/drawing/2014/main" id="{ABDBF857-0A5C-0B87-42C2-3E3FD31A8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141" y="903693"/>
            <a:ext cx="8158579" cy="2691262"/>
          </a:xfrm>
          <a:prstGeom prst="rect">
            <a:avLst/>
          </a:prstGeom>
        </p:spPr>
      </p:pic>
    </p:spTree>
    <p:custDataLst>
      <p:tags r:id="rId1"/>
    </p:custDataLst>
    <p:extLst>
      <p:ext uri="{BB962C8B-B14F-4D97-AF65-F5344CB8AC3E}">
        <p14:creationId xmlns:p14="http://schemas.microsoft.com/office/powerpoint/2010/main" val="1405574939"/>
      </p:ext>
    </p:extLst>
  </p:cSld>
  <p:clrMapOvr>
    <a:masterClrMapping/>
  </p:clrMapOvr>
  <mc:AlternateContent xmlns:mc="http://schemas.openxmlformats.org/markup-compatibility/2006">
    <mc:Choice xmlns:p14="http://schemas.microsoft.com/office/powerpoint/2010/main" Requires="p14">
      <p:transition spd="slow" p14:dur="1500" advTm="5336">
        <p:split orient="vert"/>
      </p:transition>
    </mc:Choice>
    <mc:Fallback>
      <p:transition spd="slow" advTm="53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EE9D70-E659-3C33-5CD6-51773697E22A}"/>
              </a:ext>
            </a:extLst>
          </p:cNvPr>
          <p:cNvSpPr>
            <a:spLocks noGrp="1"/>
          </p:cNvSpPr>
          <p:nvPr>
            <p:ph type="subTitle" idx="1"/>
          </p:nvPr>
        </p:nvSpPr>
        <p:spPr>
          <a:xfrm>
            <a:off x="2678099" y="4312143"/>
            <a:ext cx="7575610" cy="1100831"/>
          </a:xfrm>
        </p:spPr>
        <p:txBody>
          <a:bodyPr>
            <a:normAutofit lnSpcReduction="10000"/>
          </a:bodyPr>
          <a:lstStyle/>
          <a:p>
            <a:r>
              <a:rPr lang="en-IN" sz="2400" b="1" dirty="0">
                <a:solidFill>
                  <a:schemeClr val="accent1">
                    <a:lumMod val="75000"/>
                  </a:schemeClr>
                </a:solidFill>
                <a:latin typeface="Microsoft Himalaya" panose="01010100010101010101" pitchFamily="2" charset="0"/>
                <a:ea typeface="Microsoft Himalaya" panose="01010100010101010101" pitchFamily="2" charset="0"/>
                <a:cs typeface="Microsoft Himalaya" panose="01010100010101010101" pitchFamily="2" charset="0"/>
              </a:rPr>
              <a:t>AFTER CLICKING ON VOTE NOW BUTTON FOR PARINAY. WE WILL COME ON THIS CONFIRMATION PAGE. BY FILLING THIS FORM WE WILL CONFIRM OUR NAMES IN THE LIST THAT WE ARE CONFIRM TO VOTE</a:t>
            </a:r>
            <a:r>
              <a:rPr lang="en-IN" dirty="0"/>
              <a:t>.</a:t>
            </a:r>
          </a:p>
        </p:txBody>
      </p:sp>
      <p:pic>
        <p:nvPicPr>
          <p:cNvPr id="5" name="Picture 4">
            <a:extLst>
              <a:ext uri="{FF2B5EF4-FFF2-40B4-BE49-F238E27FC236}">
                <a16:creationId xmlns:a16="http://schemas.microsoft.com/office/drawing/2014/main" id="{7C149EF2-B3B5-D858-A269-161B47689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775" y="1154099"/>
            <a:ext cx="7261934" cy="2545743"/>
          </a:xfrm>
          <a:prstGeom prst="rect">
            <a:avLst/>
          </a:prstGeom>
        </p:spPr>
      </p:pic>
    </p:spTree>
    <p:custDataLst>
      <p:tags r:id="rId1"/>
    </p:custDataLst>
    <p:extLst>
      <p:ext uri="{BB962C8B-B14F-4D97-AF65-F5344CB8AC3E}">
        <p14:creationId xmlns:p14="http://schemas.microsoft.com/office/powerpoint/2010/main" val="3758713829"/>
      </p:ext>
    </p:extLst>
  </p:cSld>
  <p:clrMapOvr>
    <a:masterClrMapping/>
  </p:clrMapOvr>
  <mc:AlternateContent xmlns:mc="http://schemas.openxmlformats.org/markup-compatibility/2006">
    <mc:Choice xmlns:p14="http://schemas.microsoft.com/office/powerpoint/2010/main" Requires="p14">
      <p:transition spd="slow" p14:dur="1500" advTm="4276">
        <p:split orient="vert"/>
      </p:transition>
    </mc:Choice>
    <mc:Fallback>
      <p:transition spd="slow" advTm="427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61D05D-A779-3D97-8F84-B8FB02E05FB7}"/>
              </a:ext>
            </a:extLst>
          </p:cNvPr>
          <p:cNvSpPr>
            <a:spLocks noGrp="1"/>
          </p:cNvSpPr>
          <p:nvPr>
            <p:ph type="subTitle" idx="1"/>
          </p:nvPr>
        </p:nvSpPr>
        <p:spPr>
          <a:xfrm>
            <a:off x="3145005" y="4124325"/>
            <a:ext cx="8552156" cy="1162976"/>
          </a:xfrm>
        </p:spPr>
        <p:txBody>
          <a:bodyPr>
            <a:noAutofit/>
          </a:bodyPr>
          <a:lstStyle/>
          <a:p>
            <a:r>
              <a:rPr lang="en-IN" sz="2400" b="1" dirty="0">
                <a:solidFill>
                  <a:srgbClr val="CC0099"/>
                </a:solidFill>
                <a:latin typeface="Microsoft Himalaya" panose="01010100010101010101" pitchFamily="2" charset="0"/>
                <a:ea typeface="Microsoft Himalaya" panose="01010100010101010101" pitchFamily="2" charset="0"/>
                <a:cs typeface="Microsoft Himalaya" panose="01010100010101010101" pitchFamily="2" charset="0"/>
              </a:rPr>
              <a:t>AFTER FILLING THAT CONFIRMATION FORM THIS SUCCESSFULLY SUBMITTED PAGE WILL BE SHOWN. AFTER CLICKING ON CLICK ME BUTTON WE WILL SUCCESSFULLY SUBMIITTED FOR OUR REGISTERATION.</a:t>
            </a:r>
          </a:p>
        </p:txBody>
      </p:sp>
      <p:pic>
        <p:nvPicPr>
          <p:cNvPr id="5" name="Picture 4">
            <a:extLst>
              <a:ext uri="{FF2B5EF4-FFF2-40B4-BE49-F238E27FC236}">
                <a16:creationId xmlns:a16="http://schemas.microsoft.com/office/drawing/2014/main" id="{4B9848E4-F00F-712B-9DC6-B54EE5F72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005" y="657661"/>
            <a:ext cx="7978715" cy="2538300"/>
          </a:xfrm>
          <a:prstGeom prst="rect">
            <a:avLst/>
          </a:prstGeom>
        </p:spPr>
      </p:pic>
    </p:spTree>
    <p:custDataLst>
      <p:tags r:id="rId1"/>
    </p:custDataLst>
    <p:extLst>
      <p:ext uri="{BB962C8B-B14F-4D97-AF65-F5344CB8AC3E}">
        <p14:creationId xmlns:p14="http://schemas.microsoft.com/office/powerpoint/2010/main" val="3421775806"/>
      </p:ext>
    </p:extLst>
  </p:cSld>
  <p:clrMapOvr>
    <a:masterClrMapping/>
  </p:clrMapOvr>
  <mc:AlternateContent xmlns:mc="http://schemas.openxmlformats.org/markup-compatibility/2006">
    <mc:Choice xmlns:p14="http://schemas.microsoft.com/office/powerpoint/2010/main" Requires="p14">
      <p:transition spd="slow" p14:dur="1500" advTm="4618">
        <p:split orient="vert"/>
      </p:transition>
    </mc:Choice>
    <mc:Fallback>
      <p:transition spd="slow" advTm="461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25B1AE-CAC4-FF9C-2593-AAB66E917AFA}"/>
              </a:ext>
            </a:extLst>
          </p:cNvPr>
          <p:cNvSpPr>
            <a:spLocks noGrp="1"/>
          </p:cNvSpPr>
          <p:nvPr>
            <p:ph type="subTitle" idx="1"/>
          </p:nvPr>
        </p:nvSpPr>
        <p:spPr>
          <a:xfrm>
            <a:off x="2997693" y="4367813"/>
            <a:ext cx="7238261" cy="896644"/>
          </a:xfrm>
        </p:spPr>
        <p:txBody>
          <a:bodyPr>
            <a:noAutofit/>
          </a:bodyPr>
          <a:lstStyle/>
          <a:p>
            <a:r>
              <a:rPr lang="en-IN" sz="2400" b="1" dirty="0">
                <a:solidFill>
                  <a:srgbClr val="7030A0"/>
                </a:solidFill>
                <a:latin typeface="Microsoft Himalaya" panose="01010100010101010101" pitchFamily="2" charset="0"/>
                <a:ea typeface="Microsoft Himalaya" panose="01010100010101010101" pitchFamily="2" charset="0"/>
                <a:cs typeface="Microsoft Himalaya" panose="01010100010101010101" pitchFamily="2" charset="0"/>
              </a:rPr>
              <a:t>AFTER SUCCESSFULLY VOTING THE THORD YEAR CANDIDATE NOW WE WILL COME ON THIS RESULT PAGE. NOW WE WILL CLICK ON THIRD YEAR RESULT BUTTON TO SEE THE RESULTS.</a:t>
            </a:r>
          </a:p>
        </p:txBody>
      </p:sp>
      <p:pic>
        <p:nvPicPr>
          <p:cNvPr id="5" name="Picture 4">
            <a:extLst>
              <a:ext uri="{FF2B5EF4-FFF2-40B4-BE49-F238E27FC236}">
                <a16:creationId xmlns:a16="http://schemas.microsoft.com/office/drawing/2014/main" id="{271E12DC-2F41-6543-E17C-4E4AA22A7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15" y="1345099"/>
            <a:ext cx="7389182" cy="2651133"/>
          </a:xfrm>
          <a:prstGeom prst="rect">
            <a:avLst/>
          </a:prstGeom>
        </p:spPr>
      </p:pic>
    </p:spTree>
    <p:custDataLst>
      <p:tags r:id="rId1"/>
    </p:custDataLst>
    <p:extLst>
      <p:ext uri="{BB962C8B-B14F-4D97-AF65-F5344CB8AC3E}">
        <p14:creationId xmlns:p14="http://schemas.microsoft.com/office/powerpoint/2010/main" val="2330636639"/>
      </p:ext>
    </p:extLst>
  </p:cSld>
  <p:clrMapOvr>
    <a:masterClrMapping/>
  </p:clrMapOvr>
  <mc:AlternateContent xmlns:mc="http://schemas.openxmlformats.org/markup-compatibility/2006">
    <mc:Choice xmlns:p14="http://schemas.microsoft.com/office/powerpoint/2010/main" Requires="p14">
      <p:transition spd="slow" p14:dur="1500" advTm="3061">
        <p:split orient="vert"/>
      </p:transition>
    </mc:Choice>
    <mc:Fallback>
      <p:transition spd="slow" advTm="306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53414E-9696-2012-35D5-337778199343}"/>
              </a:ext>
            </a:extLst>
          </p:cNvPr>
          <p:cNvSpPr>
            <a:spLocks noGrp="1"/>
          </p:cNvSpPr>
          <p:nvPr>
            <p:ph type="subTitle" idx="1"/>
          </p:nvPr>
        </p:nvSpPr>
        <p:spPr>
          <a:xfrm>
            <a:off x="3477088" y="4258986"/>
            <a:ext cx="7673266" cy="987718"/>
          </a:xfrm>
        </p:spPr>
        <p:txBody>
          <a:bodyPr>
            <a:normAutofit/>
          </a:bodyPr>
          <a:lstStyle/>
          <a:p>
            <a:r>
              <a:rPr lang="en-IN" sz="2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NOW WE CAN SEE THE RESULTS THAT AFTER VOTING FOR PARINAY WE HAVE GOT ONE EXTRA VOTE BECAUSE TWO VOTES WERE ALREADY GIVEN TO HIM.</a:t>
            </a:r>
          </a:p>
        </p:txBody>
      </p:sp>
      <p:pic>
        <p:nvPicPr>
          <p:cNvPr id="5" name="Picture 4">
            <a:extLst>
              <a:ext uri="{FF2B5EF4-FFF2-40B4-BE49-F238E27FC236}">
                <a16:creationId xmlns:a16="http://schemas.microsoft.com/office/drawing/2014/main" id="{BB6F9101-45F2-8D5A-5CDF-6B73F8355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260" y="999924"/>
            <a:ext cx="7573864" cy="2639921"/>
          </a:xfrm>
          <a:prstGeom prst="rect">
            <a:avLst/>
          </a:prstGeom>
        </p:spPr>
      </p:pic>
    </p:spTree>
    <p:custDataLst>
      <p:tags r:id="rId1"/>
    </p:custDataLst>
    <p:extLst>
      <p:ext uri="{BB962C8B-B14F-4D97-AF65-F5344CB8AC3E}">
        <p14:creationId xmlns:p14="http://schemas.microsoft.com/office/powerpoint/2010/main" val="2558038580"/>
      </p:ext>
    </p:extLst>
  </p:cSld>
  <p:clrMapOvr>
    <a:masterClrMapping/>
  </p:clrMapOvr>
  <mc:AlternateContent xmlns:mc="http://schemas.openxmlformats.org/markup-compatibility/2006">
    <mc:Choice xmlns:p14="http://schemas.microsoft.com/office/powerpoint/2010/main" Requires="p14">
      <p:transition spd="slow" p14:dur="1500" advTm="3636">
        <p:split orient="vert"/>
      </p:transition>
    </mc:Choice>
    <mc:Fallback>
      <p:transition spd="slow" advTm="36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36E734-B93C-F70B-0B84-BCFA7C558DBA}"/>
              </a:ext>
            </a:extLst>
          </p:cNvPr>
          <p:cNvSpPr>
            <a:spLocks noGrp="1"/>
          </p:cNvSpPr>
          <p:nvPr>
            <p:ph type="subTitle" idx="1"/>
          </p:nvPr>
        </p:nvSpPr>
        <p:spPr>
          <a:xfrm>
            <a:off x="2820140" y="4418784"/>
            <a:ext cx="9144000" cy="703632"/>
          </a:xfrm>
        </p:spPr>
        <p:txBody>
          <a:bodyPr>
            <a:normAutofit/>
          </a:bodyPr>
          <a:lstStyle/>
          <a:p>
            <a:r>
              <a:rPr lang="en-IN" sz="2400" b="1" dirty="0">
                <a:latin typeface="Microsoft Himalaya" panose="01010100010101010101" pitchFamily="2" charset="0"/>
                <a:ea typeface="Microsoft Himalaya" panose="01010100010101010101" pitchFamily="2" charset="0"/>
                <a:cs typeface="Microsoft Himalaya" panose="01010100010101010101" pitchFamily="2" charset="0"/>
              </a:rPr>
              <a:t>THIS IS THE RESULT FOR THE USERS THAT WE HAVE REGISTERED</a:t>
            </a:r>
            <a:r>
              <a:rPr lang="en-IN" sz="2400" dirty="0"/>
              <a:t>.</a:t>
            </a:r>
          </a:p>
        </p:txBody>
      </p:sp>
      <p:pic>
        <p:nvPicPr>
          <p:cNvPr id="5" name="Picture 4">
            <a:extLst>
              <a:ext uri="{FF2B5EF4-FFF2-40B4-BE49-F238E27FC236}">
                <a16:creationId xmlns:a16="http://schemas.microsoft.com/office/drawing/2014/main" id="{F532EC7C-A5B0-A443-501A-B05997188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189" y="1926455"/>
            <a:ext cx="8794812" cy="361432"/>
          </a:xfrm>
          <a:prstGeom prst="rect">
            <a:avLst/>
          </a:prstGeom>
        </p:spPr>
      </p:pic>
    </p:spTree>
    <p:custDataLst>
      <p:tags r:id="rId1"/>
    </p:custDataLst>
    <p:extLst>
      <p:ext uri="{BB962C8B-B14F-4D97-AF65-F5344CB8AC3E}">
        <p14:creationId xmlns:p14="http://schemas.microsoft.com/office/powerpoint/2010/main" val="2159455013"/>
      </p:ext>
    </p:extLst>
  </p:cSld>
  <p:clrMapOvr>
    <a:masterClrMapping/>
  </p:clrMapOvr>
  <mc:AlternateContent xmlns:mc="http://schemas.openxmlformats.org/markup-compatibility/2006">
    <mc:Choice xmlns:p14="http://schemas.microsoft.com/office/powerpoint/2010/main" Requires="p14">
      <p:transition spd="slow" p14:dur="1500" advTm="1455">
        <p:split orient="vert"/>
      </p:transition>
    </mc:Choice>
    <mc:Fallback>
      <p:transition spd="slow" advTm="14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k roses thank you sticker | Zazzle.com in 2022 | Thank you stickers,  Wedding stickers, Thank you gifts">
            <a:extLst>
              <a:ext uri="{FF2B5EF4-FFF2-40B4-BE49-F238E27FC236}">
                <a16:creationId xmlns:a16="http://schemas.microsoft.com/office/drawing/2014/main" id="{B1DA919B-9526-8707-B373-63B7EA17E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016" y="541386"/>
            <a:ext cx="5253085" cy="463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23085"/>
      </p:ext>
    </p:extLst>
  </p:cSld>
  <p:clrMapOvr>
    <a:masterClrMapping/>
  </p:clrMapOvr>
  <mc:AlternateContent xmlns:mc="http://schemas.openxmlformats.org/markup-compatibility/2006">
    <mc:Choice xmlns:p14="http://schemas.microsoft.com/office/powerpoint/2010/main" Requires="p14">
      <p:transition spd="slow" p14:dur="1500" advTm="24733">
        <p:split orient="vert"/>
      </p:transition>
    </mc:Choice>
    <mc:Fallback>
      <p:transition spd="slow" advTm="24733">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C09DC7-188E-51BA-3019-C252669F2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193" y="1236350"/>
            <a:ext cx="8365340" cy="3544934"/>
          </a:xfrm>
          <a:prstGeom prst="rect">
            <a:avLst/>
          </a:prstGeom>
        </p:spPr>
      </p:pic>
    </p:spTree>
    <p:extLst>
      <p:ext uri="{BB962C8B-B14F-4D97-AF65-F5344CB8AC3E}">
        <p14:creationId xmlns:p14="http://schemas.microsoft.com/office/powerpoint/2010/main" val="4191529055"/>
      </p:ext>
    </p:extLst>
  </p:cSld>
  <p:clrMapOvr>
    <a:masterClrMapping/>
  </p:clrMapOvr>
  <mc:AlternateContent xmlns:mc="http://schemas.openxmlformats.org/markup-compatibility/2006">
    <mc:Choice xmlns:p14="http://schemas.microsoft.com/office/powerpoint/2010/main" Requires="p14">
      <p:transition spd="slow" p14:dur="1500" advTm="2753">
        <p:split orient="vert"/>
      </p:transition>
    </mc:Choice>
    <mc:Fallback>
      <p:transition spd="slow" advTm="2753">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DD9604-9AC1-6310-2354-EDA992C96FCF}"/>
              </a:ext>
            </a:extLst>
          </p:cNvPr>
          <p:cNvSpPr>
            <a:spLocks noGrp="1"/>
          </p:cNvSpPr>
          <p:nvPr>
            <p:ph type="subTitle" idx="1"/>
          </p:nvPr>
        </p:nvSpPr>
        <p:spPr>
          <a:xfrm>
            <a:off x="2778711" y="310719"/>
            <a:ext cx="9842376" cy="577049"/>
          </a:xfrm>
        </p:spPr>
        <p:txBody>
          <a:bodyPr>
            <a:normAutofit/>
          </a:bodyPr>
          <a:lstStyle/>
          <a:p>
            <a:r>
              <a:rPr lang="en-IN" b="1" u="sng" dirty="0">
                <a:latin typeface="Microsoft Himalaya" panose="01010100010101010101" pitchFamily="2" charset="0"/>
                <a:ea typeface="Microsoft Himalaya" panose="01010100010101010101" pitchFamily="2" charset="0"/>
                <a:cs typeface="Microsoft Himalaya" panose="01010100010101010101" pitchFamily="2" charset="0"/>
              </a:rPr>
              <a:t>ONLINE VOTING SYSTEMS ARE SOFTWARE PLATFORMS USED TIO SECURELY CONDUCT VOTES AND ELECTIONS</a:t>
            </a:r>
            <a:r>
              <a:rPr lang="en-IN" dirty="0"/>
              <a:t>.</a:t>
            </a:r>
          </a:p>
        </p:txBody>
      </p:sp>
      <p:pic>
        <p:nvPicPr>
          <p:cNvPr id="7" name="Picture 6">
            <a:extLst>
              <a:ext uri="{FF2B5EF4-FFF2-40B4-BE49-F238E27FC236}">
                <a16:creationId xmlns:a16="http://schemas.microsoft.com/office/drawing/2014/main" id="{39C6D9BB-245D-4273-A009-09D7A785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37" y="1118585"/>
            <a:ext cx="8886550" cy="3982790"/>
          </a:xfrm>
          <a:prstGeom prst="rect">
            <a:avLst/>
          </a:prstGeom>
        </p:spPr>
      </p:pic>
    </p:spTree>
    <p:extLst>
      <p:ext uri="{BB962C8B-B14F-4D97-AF65-F5344CB8AC3E}">
        <p14:creationId xmlns:p14="http://schemas.microsoft.com/office/powerpoint/2010/main" val="2325321557"/>
      </p:ext>
    </p:extLst>
  </p:cSld>
  <p:clrMapOvr>
    <a:masterClrMapping/>
  </p:clrMapOvr>
  <mc:AlternateContent xmlns:mc="http://schemas.openxmlformats.org/markup-compatibility/2006">
    <mc:Choice xmlns:p14="http://schemas.microsoft.com/office/powerpoint/2010/main" Requires="p14">
      <p:transition spd="slow" p14:dur="1500" advTm="1768">
        <p:split orient="vert"/>
      </p:transition>
    </mc:Choice>
    <mc:Fallback>
      <p:transition spd="slow" advTm="1768">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FD2B28-A5DE-16C4-C954-9DD34540C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336" y="754601"/>
            <a:ext cx="8717305" cy="3770397"/>
          </a:xfrm>
          <a:prstGeom prst="rect">
            <a:avLst/>
          </a:prstGeom>
        </p:spPr>
      </p:pic>
      <p:sp>
        <p:nvSpPr>
          <p:cNvPr id="11" name="TextBox 10">
            <a:extLst>
              <a:ext uri="{FF2B5EF4-FFF2-40B4-BE49-F238E27FC236}">
                <a16:creationId xmlns:a16="http://schemas.microsoft.com/office/drawing/2014/main" id="{303D999E-34CD-C534-E727-79B7B24290AE}"/>
              </a:ext>
            </a:extLst>
          </p:cNvPr>
          <p:cNvSpPr txBox="1"/>
          <p:nvPr/>
        </p:nvSpPr>
        <p:spPr>
          <a:xfrm>
            <a:off x="3308503" y="4773921"/>
            <a:ext cx="7020017" cy="830997"/>
          </a:xfrm>
          <a:prstGeom prst="rect">
            <a:avLst/>
          </a:prstGeom>
          <a:noFill/>
        </p:spPr>
        <p:txBody>
          <a:bodyPr wrap="square">
            <a:spAutoFit/>
          </a:bodyPr>
          <a:lstStyle/>
          <a:p>
            <a:r>
              <a:rPr lang="en-IN" sz="2400" b="1" dirty="0">
                <a:solidFill>
                  <a:srgbClr val="002060"/>
                </a:solidFill>
                <a:latin typeface="Microsoft Himalaya" panose="01010100010101010101" pitchFamily="2" charset="0"/>
                <a:ea typeface="Microsoft Himalaya" panose="01010100010101010101" pitchFamily="2" charset="0"/>
                <a:cs typeface="Microsoft Himalaya" panose="01010100010101010101" pitchFamily="2" charset="0"/>
              </a:rPr>
              <a:t>IN THIS WE CAN CONTACT TO THE ADMIN TO KNOW ABOUT VOTING THAT HOW TO AND TO WHOM WE CAN VOTE AND BY WHICH PROCESS</a:t>
            </a:r>
            <a:r>
              <a:rPr lang="en-IN" dirty="0">
                <a:solidFill>
                  <a:srgbClr val="002060"/>
                </a:solidFill>
              </a:rPr>
              <a:t>.</a:t>
            </a:r>
          </a:p>
        </p:txBody>
      </p:sp>
    </p:spTree>
    <p:custDataLst>
      <p:tags r:id="rId1"/>
    </p:custDataLst>
    <p:extLst>
      <p:ext uri="{BB962C8B-B14F-4D97-AF65-F5344CB8AC3E}">
        <p14:creationId xmlns:p14="http://schemas.microsoft.com/office/powerpoint/2010/main" val="2971982635"/>
      </p:ext>
    </p:extLst>
  </p:cSld>
  <p:clrMapOvr>
    <a:masterClrMapping/>
  </p:clrMapOvr>
  <mc:AlternateContent xmlns:mc="http://schemas.openxmlformats.org/markup-compatibility/2006">
    <mc:Choice xmlns:p14="http://schemas.microsoft.com/office/powerpoint/2010/main" Requires="p14">
      <p:transition spd="slow" p14:dur="1500" advTm="4272">
        <p:split orient="vert"/>
      </p:transition>
    </mc:Choice>
    <mc:Fallback>
      <p:transition spd="slow" advTm="4272">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heel(1)">
                                      <p:cBhvr>
                                        <p:cTn id="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75CC1C-11B1-B4B5-18BE-DF39ED9ACA76}"/>
              </a:ext>
            </a:extLst>
          </p:cNvPr>
          <p:cNvSpPr>
            <a:spLocks noGrp="1"/>
          </p:cNvSpPr>
          <p:nvPr>
            <p:ph type="subTitle" idx="1"/>
          </p:nvPr>
        </p:nvSpPr>
        <p:spPr>
          <a:xfrm>
            <a:off x="2358501" y="4942565"/>
            <a:ext cx="8552156" cy="1176367"/>
          </a:xfrm>
        </p:spPr>
        <p:txBody>
          <a:bodyPr>
            <a:noAutofit/>
          </a:bodyPr>
          <a:lstStyle/>
          <a:p>
            <a:r>
              <a:rPr lang="en-IN" sz="2400" b="1" dirty="0">
                <a:solidFill>
                  <a:srgbClr val="CC0099"/>
                </a:solidFill>
                <a:latin typeface="Microsoft Himalaya" panose="01010100010101010101" pitchFamily="2" charset="0"/>
                <a:ea typeface="Microsoft Himalaya" panose="01010100010101010101" pitchFamily="2" charset="0"/>
                <a:cs typeface="Microsoft Himalaya" panose="01010100010101010101" pitchFamily="2" charset="0"/>
              </a:rPr>
              <a:t>THIS IS THE APPLY PAGE. IN THIS PAGE WE CAN APPLY FOR VOTING. WE CAN APPLY FOR     THOSE CANDIDATES WE WANT TO VOTE. BASICALLY WE ARE REGISTERING OUR NAMES IN THE LIST.</a:t>
            </a:r>
          </a:p>
        </p:txBody>
      </p:sp>
      <p:pic>
        <p:nvPicPr>
          <p:cNvPr id="7" name="Picture 6">
            <a:extLst>
              <a:ext uri="{FF2B5EF4-FFF2-40B4-BE49-F238E27FC236}">
                <a16:creationId xmlns:a16="http://schemas.microsoft.com/office/drawing/2014/main" id="{33299945-A7BC-D134-0210-7B170D924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06" y="863355"/>
            <a:ext cx="8386098" cy="3676576"/>
          </a:xfrm>
          <a:prstGeom prst="rect">
            <a:avLst/>
          </a:prstGeom>
        </p:spPr>
      </p:pic>
    </p:spTree>
    <p:custDataLst>
      <p:tags r:id="rId1"/>
    </p:custDataLst>
    <p:extLst>
      <p:ext uri="{BB962C8B-B14F-4D97-AF65-F5344CB8AC3E}">
        <p14:creationId xmlns:p14="http://schemas.microsoft.com/office/powerpoint/2010/main" val="482576559"/>
      </p:ext>
    </p:extLst>
  </p:cSld>
  <p:clrMapOvr>
    <a:masterClrMapping/>
  </p:clrMapOvr>
  <mc:AlternateContent xmlns:mc="http://schemas.openxmlformats.org/markup-compatibility/2006">
    <mc:Choice xmlns:p14="http://schemas.microsoft.com/office/powerpoint/2010/main" Requires="p14">
      <p:transition spd="slow" p14:dur="1500" advTm="4417">
        <p:split orient="vert"/>
      </p:transition>
    </mc:Choice>
    <mc:Fallback>
      <p:transition spd="slow" advTm="4417">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859124-4EB2-020D-EC1D-CB9F7CA559EF}"/>
              </a:ext>
            </a:extLst>
          </p:cNvPr>
          <p:cNvSpPr>
            <a:spLocks noGrp="1"/>
          </p:cNvSpPr>
          <p:nvPr>
            <p:ph type="subTitle" idx="1"/>
          </p:nvPr>
        </p:nvSpPr>
        <p:spPr>
          <a:xfrm>
            <a:off x="2369258" y="4583407"/>
            <a:ext cx="8197048" cy="1062792"/>
          </a:xfrm>
        </p:spPr>
        <p:txBody>
          <a:bodyPr>
            <a:noAutofit/>
          </a:bodyPr>
          <a:lstStyle/>
          <a:p>
            <a:r>
              <a:rPr lang="en-IN" sz="2400" b="1" dirty="0">
                <a:solidFill>
                  <a:schemeClr val="accent2">
                    <a:lumMod val="50000"/>
                  </a:schemeClr>
                </a:solidFill>
                <a:latin typeface="Microsoft Himalaya" panose="01010100010101010101" pitchFamily="2" charset="0"/>
                <a:ea typeface="Microsoft Himalaya" panose="01010100010101010101" pitchFamily="2" charset="0"/>
                <a:cs typeface="Microsoft Himalaya" panose="01010100010101010101" pitchFamily="2" charset="0"/>
              </a:rPr>
              <a:t>THIS IS THE CANDIDATE PAGE .IN THIS PAGE THERE ARE THREE YEARS TO WHICH WE CAN SELECT ANY ONE AND CAN VOTE FOR THAT PARTICULAR YEAR CANDIDATE.</a:t>
            </a:r>
          </a:p>
        </p:txBody>
      </p:sp>
      <p:pic>
        <p:nvPicPr>
          <p:cNvPr id="5" name="Picture 4">
            <a:extLst>
              <a:ext uri="{FF2B5EF4-FFF2-40B4-BE49-F238E27FC236}">
                <a16:creationId xmlns:a16="http://schemas.microsoft.com/office/drawing/2014/main" id="{9442B7A1-C77F-859B-0993-69FA2A752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258" y="976543"/>
            <a:ext cx="8710073" cy="3311371"/>
          </a:xfrm>
          <a:prstGeom prst="rect">
            <a:avLst/>
          </a:prstGeom>
        </p:spPr>
      </p:pic>
    </p:spTree>
    <p:custDataLst>
      <p:tags r:id="rId1"/>
    </p:custDataLst>
    <p:extLst>
      <p:ext uri="{BB962C8B-B14F-4D97-AF65-F5344CB8AC3E}">
        <p14:creationId xmlns:p14="http://schemas.microsoft.com/office/powerpoint/2010/main" val="2239843497"/>
      </p:ext>
    </p:extLst>
  </p:cSld>
  <p:clrMapOvr>
    <a:masterClrMapping/>
  </p:clrMapOvr>
  <mc:AlternateContent xmlns:mc="http://schemas.openxmlformats.org/markup-compatibility/2006">
    <mc:Choice xmlns:p14="http://schemas.microsoft.com/office/powerpoint/2010/main" Requires="p14">
      <p:transition spd="slow" p14:dur="1500" advTm="5955">
        <p:split orient="vert"/>
      </p:transition>
    </mc:Choice>
    <mc:Fallback>
      <p:transition spd="slow" advTm="59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3B282F-B788-A1AD-103B-94303B1AF9BA}"/>
              </a:ext>
            </a:extLst>
          </p:cNvPr>
          <p:cNvSpPr>
            <a:spLocks noGrp="1"/>
          </p:cNvSpPr>
          <p:nvPr>
            <p:ph type="subTitle" idx="1"/>
          </p:nvPr>
        </p:nvSpPr>
        <p:spPr>
          <a:xfrm>
            <a:off x="2254928" y="4776186"/>
            <a:ext cx="7682144" cy="1260629"/>
          </a:xfrm>
        </p:spPr>
        <p:txBody>
          <a:bodyPr>
            <a:noAutofit/>
          </a:bodyPr>
          <a:lstStyle/>
          <a:p>
            <a:r>
              <a:rPr lang="en-IN" sz="2400" b="1" dirty="0">
                <a:solidFill>
                  <a:schemeClr val="tx2">
                    <a:lumMod val="75000"/>
                  </a:schemeClr>
                </a:solidFill>
                <a:latin typeface="Microsoft Himalaya" panose="01010100010101010101" pitchFamily="2" charset="0"/>
                <a:ea typeface="Microsoft Himalaya" panose="01010100010101010101" pitchFamily="2" charset="0"/>
                <a:cs typeface="Microsoft Himalaya" panose="01010100010101010101" pitchFamily="2" charset="0"/>
              </a:rPr>
              <a:t>AFTER CLICKING ON APPLY BUTTON , A CANDIDATE ENROLL PAGE WILL BE SHOWN ON WHICH WE HAVE TO SELECT THE YEAR TO WHICH YEAR WE WANT TO VOTE.</a:t>
            </a:r>
          </a:p>
          <a:p>
            <a:r>
              <a:rPr lang="en-IN" sz="2400" b="1" dirty="0">
                <a:solidFill>
                  <a:schemeClr val="tx2">
                    <a:lumMod val="75000"/>
                  </a:schemeClr>
                </a:solidFill>
                <a:latin typeface="Microsoft Himalaya" panose="01010100010101010101" pitchFamily="2" charset="0"/>
                <a:ea typeface="Microsoft Himalaya" panose="01010100010101010101" pitchFamily="2" charset="0"/>
                <a:cs typeface="Microsoft Himalaya" panose="01010100010101010101" pitchFamily="2" charset="0"/>
              </a:rPr>
              <a:t> AFTER CLICKING ON THE YEAR WE WILL COME ON THIS CURRENT PAGE.</a:t>
            </a:r>
          </a:p>
        </p:txBody>
      </p:sp>
      <p:pic>
        <p:nvPicPr>
          <p:cNvPr id="5" name="Picture 4">
            <a:extLst>
              <a:ext uri="{FF2B5EF4-FFF2-40B4-BE49-F238E27FC236}">
                <a16:creationId xmlns:a16="http://schemas.microsoft.com/office/drawing/2014/main" id="{BFB43785-99E4-4541-80B8-36D44D1AC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28" y="439445"/>
            <a:ext cx="9308866" cy="3922477"/>
          </a:xfrm>
          <a:prstGeom prst="rect">
            <a:avLst/>
          </a:prstGeom>
        </p:spPr>
      </p:pic>
    </p:spTree>
    <p:custDataLst>
      <p:tags r:id="rId1"/>
    </p:custDataLst>
    <p:extLst>
      <p:ext uri="{BB962C8B-B14F-4D97-AF65-F5344CB8AC3E}">
        <p14:creationId xmlns:p14="http://schemas.microsoft.com/office/powerpoint/2010/main" val="810644742"/>
      </p:ext>
    </p:extLst>
  </p:cSld>
  <p:clrMapOvr>
    <a:masterClrMapping/>
  </p:clrMapOvr>
  <mc:AlternateContent xmlns:mc="http://schemas.openxmlformats.org/markup-compatibility/2006">
    <mc:Choice xmlns:p14="http://schemas.microsoft.com/office/powerpoint/2010/main" Requires="p14">
      <p:transition spd="slow" p14:dur="1500" advTm="5585">
        <p:split orient="vert"/>
      </p:transition>
    </mc:Choice>
    <mc:Fallback>
      <p:transition spd="slow" advTm="558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42CA-47EE-A9A9-49EC-753F07330A34}"/>
              </a:ext>
            </a:extLst>
          </p:cNvPr>
          <p:cNvSpPr>
            <a:spLocks noGrp="1"/>
          </p:cNvSpPr>
          <p:nvPr>
            <p:ph type="title"/>
          </p:nvPr>
        </p:nvSpPr>
        <p:spPr>
          <a:xfrm>
            <a:off x="3110883" y="4465468"/>
            <a:ext cx="8421210" cy="1225120"/>
          </a:xfrm>
        </p:spPr>
        <p:txBody>
          <a:bodyPr>
            <a:normAutofit/>
          </a:bodyPr>
          <a:lstStyle/>
          <a:p>
            <a:r>
              <a:rPr lang="en-IN" sz="2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AFTER FILLING THAT ABOVE PAGE FORM WE WILL COME TO THIS PAGE WHERE IT IS SHOWN REQUEST PENDING AFTER WE CLICK ON CLICK ME BUTTON OUE REGISTERATION WILL GET SUCCESSFUL.</a:t>
            </a:r>
          </a:p>
        </p:txBody>
      </p:sp>
      <p:pic>
        <p:nvPicPr>
          <p:cNvPr id="7" name="Picture 6">
            <a:extLst>
              <a:ext uri="{FF2B5EF4-FFF2-40B4-BE49-F238E27FC236}">
                <a16:creationId xmlns:a16="http://schemas.microsoft.com/office/drawing/2014/main" id="{1BBEDD6E-8B50-26DF-9FEB-04506720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496" y="1077536"/>
            <a:ext cx="8065294" cy="2651086"/>
          </a:xfrm>
          <a:prstGeom prst="rect">
            <a:avLst/>
          </a:prstGeom>
        </p:spPr>
      </p:pic>
    </p:spTree>
    <p:custDataLst>
      <p:tags r:id="rId1"/>
    </p:custDataLst>
    <p:extLst>
      <p:ext uri="{BB962C8B-B14F-4D97-AF65-F5344CB8AC3E}">
        <p14:creationId xmlns:p14="http://schemas.microsoft.com/office/powerpoint/2010/main" val="3043670437"/>
      </p:ext>
    </p:extLst>
  </p:cSld>
  <p:clrMapOvr>
    <a:masterClrMapping/>
  </p:clrMapOvr>
  <mc:AlternateContent xmlns:mc="http://schemas.openxmlformats.org/markup-compatibility/2006">
    <mc:Choice xmlns:p14="http://schemas.microsoft.com/office/powerpoint/2010/main" Requires="p14">
      <p:transition spd="slow" p14:dur="1500" advTm="3151">
        <p:split orient="vert"/>
      </p:transition>
    </mc:Choice>
    <mc:Fallback>
      <p:transition spd="slow" advTm="315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1FB940-A768-B051-D71D-3CE21F475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276" y="1127463"/>
            <a:ext cx="7877439" cy="2378784"/>
          </a:xfrm>
          <a:prstGeom prst="rect">
            <a:avLst/>
          </a:prstGeom>
        </p:spPr>
      </p:pic>
      <p:sp>
        <p:nvSpPr>
          <p:cNvPr id="6" name="TextBox 5">
            <a:extLst>
              <a:ext uri="{FF2B5EF4-FFF2-40B4-BE49-F238E27FC236}">
                <a16:creationId xmlns:a16="http://schemas.microsoft.com/office/drawing/2014/main" id="{11CA9718-17ED-051B-5BDC-D776DBEE6B6C}"/>
              </a:ext>
            </a:extLst>
          </p:cNvPr>
          <p:cNvSpPr txBox="1"/>
          <p:nvPr/>
        </p:nvSpPr>
        <p:spPr>
          <a:xfrm>
            <a:off x="2704638" y="4160877"/>
            <a:ext cx="8341469" cy="1569660"/>
          </a:xfrm>
          <a:prstGeom prst="rect">
            <a:avLst/>
          </a:prstGeom>
          <a:noFill/>
        </p:spPr>
        <p:txBody>
          <a:bodyPr wrap="square">
            <a:spAutoFit/>
          </a:bodyPr>
          <a:lstStyle/>
          <a:p>
            <a:r>
              <a:rPr lang="en-IN" sz="2400" b="1" dirty="0">
                <a:solidFill>
                  <a:srgbClr val="7030A0"/>
                </a:solidFill>
                <a:latin typeface="Microsoft Himalaya" panose="01010100010101010101" pitchFamily="2" charset="0"/>
                <a:ea typeface="Microsoft Himalaya" panose="01010100010101010101" pitchFamily="2" charset="0"/>
                <a:cs typeface="Microsoft Himalaya" panose="01010100010101010101" pitchFamily="2" charset="0"/>
              </a:rPr>
              <a:t>THIS IS THE CANDIDATE PAGE .IN THIS PAGE THERE ARE THREE YEARS TO WHICH WE CAN SELECT ANY ONE AND CAN VOTE FOR THAT PARTICULAR YEAR CANDIDATE.</a:t>
            </a:r>
          </a:p>
          <a:p>
            <a:r>
              <a:rPr lang="en-IN" sz="2400" b="1" dirty="0">
                <a:solidFill>
                  <a:srgbClr val="7030A0"/>
                </a:solidFill>
                <a:latin typeface="Microsoft Himalaya" panose="01010100010101010101" pitchFamily="2" charset="0"/>
                <a:ea typeface="Microsoft Himalaya" panose="01010100010101010101" pitchFamily="2" charset="0"/>
                <a:cs typeface="Microsoft Himalaya" panose="01010100010101010101" pitchFamily="2" charset="0"/>
              </a:rPr>
              <a:t>AFTER THIS WE WILL COME TO THE NAMES OF THE CANDIDATE TO WHICH WE WANT TO VOTE.</a:t>
            </a:r>
          </a:p>
        </p:txBody>
      </p:sp>
    </p:spTree>
    <p:custDataLst>
      <p:tags r:id="rId1"/>
    </p:custDataLst>
    <p:extLst>
      <p:ext uri="{BB962C8B-B14F-4D97-AF65-F5344CB8AC3E}">
        <p14:creationId xmlns:p14="http://schemas.microsoft.com/office/powerpoint/2010/main" val="4161272196"/>
      </p:ext>
    </p:extLst>
  </p:cSld>
  <p:clrMapOvr>
    <a:masterClrMapping/>
  </p:clrMapOvr>
  <mc:AlternateContent xmlns:mc="http://schemas.openxmlformats.org/markup-compatibility/2006">
    <mc:Choice xmlns:p14="http://schemas.microsoft.com/office/powerpoint/2010/main" Requires="p14">
      <p:transition spd="slow" p14:dur="1500" advTm="4257">
        <p:split orient="vert"/>
      </p:transition>
    </mc:Choice>
    <mc:Fallback>
      <p:transition spd="slow" advTm="4257">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3.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7"/>
</p:tagLst>
</file>

<file path=ppt/tags/tag12.xml><?xml version="1.0" encoding="utf-8"?>
<p:tagLst xmlns:a="http://schemas.openxmlformats.org/drawingml/2006/main" xmlns:r="http://schemas.openxmlformats.org/officeDocument/2006/relationships" xmlns:p="http://schemas.openxmlformats.org/presentationml/2006/main">
  <p:tag name="TIMING" val="|0.8"/>
</p:tagLst>
</file>

<file path=ppt/tags/tag13.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0.9"/>
</p:tagLst>
</file>

<file path=ppt/tags/tag4.xml><?xml version="1.0" encoding="utf-8"?>
<p:tagLst xmlns:a="http://schemas.openxmlformats.org/drawingml/2006/main" xmlns:r="http://schemas.openxmlformats.org/officeDocument/2006/relationships" xmlns:p="http://schemas.openxmlformats.org/presentationml/2006/main">
  <p:tag name="TIMING" val="|1.6"/>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ags/tag8.xml><?xml version="1.0" encoding="utf-8"?>
<p:tagLst xmlns:a="http://schemas.openxmlformats.org/drawingml/2006/main" xmlns:r="http://schemas.openxmlformats.org/officeDocument/2006/relationships" xmlns:p="http://schemas.openxmlformats.org/presentationml/2006/main">
  <p:tag name="TIMING" val="|1.6"/>
</p:tagLst>
</file>

<file path=ppt/tags/tag9.xml><?xml version="1.0" encoding="utf-8"?>
<p:tagLst xmlns:a="http://schemas.openxmlformats.org/drawingml/2006/main" xmlns:r="http://schemas.openxmlformats.org/officeDocument/2006/relationships" xmlns:p="http://schemas.openxmlformats.org/presentationml/2006/main">
  <p:tag name="TIMING" val="|1.4"/>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222</TotalTime>
  <Words>412</Words>
  <Application>Microsoft Office PowerPoint</Application>
  <PresentationFormat>Widescreen</PresentationFormat>
  <Paragraphs>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Microsoft Himalaya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FILLING THAT ABOVE PAGE FORM WE WILL COME TO THIS PAGE WHERE IT IS SHOWN REQUEST PENDING AFTER WE CLICK ON CLICK ME BUTTON OUE REGISTERATION WILL GET SUCCESSFUL.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 BANSAL</dc:creator>
  <cp:lastModifiedBy>VINI BANSAL</cp:lastModifiedBy>
  <cp:revision>2</cp:revision>
  <dcterms:created xsi:type="dcterms:W3CDTF">2022-05-26T06:42:21Z</dcterms:created>
  <dcterms:modified xsi:type="dcterms:W3CDTF">2022-05-26T10:24:53Z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277487</vt:lpwstr>
  </property>
  <property fmtid="{D5CDD505-2E9C-101B-9397-08002B2CF9AE}" name="NXPowerLiteSettings" pid="3">
    <vt:lpwstr>F7000400038000</vt:lpwstr>
  </property>
  <property fmtid="{D5CDD505-2E9C-101B-9397-08002B2CF9AE}" name="NXPowerLiteVersion" pid="4">
    <vt:lpwstr>S9.1.4</vt:lpwstr>
  </property>
</Properties>
</file>