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96A3-62A7-4197-B10F-2DD3033B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AF12-3404-4526-91D4-FE6E57D3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8C59-DE41-4B96-A775-6C3AA61B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944B-0A66-4376-8F22-15BE90CE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6743-60E4-4830-9A5A-FCF17835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8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6A84-2816-4A4C-8683-BC6C7B84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AF864-1689-47B1-A6FD-7B538D0C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826E-733E-444A-B32E-8E2C654C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BF7F-BE94-415B-80FC-CBB8DAB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03B6-27F1-4350-8005-8D91F4FA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7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E39E1-FE68-4386-B0B8-E37A21CD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FFF2-CCC4-43CB-A0C0-652AC75A5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5460-22EB-4967-9EA5-D19A8140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B506-A938-4C95-A6DD-E163F56E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7323-E1EF-49B7-B2C6-8C6463D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626F-EF1D-433D-892B-32580708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31BC-E58A-420E-B34D-9C929D71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AEC7-2E47-4551-B054-14E146FA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1B85-0242-4B7B-816C-A4CFB849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5B3F-2785-49C7-BA6C-C24F2837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1228-6332-4AE2-8848-F70E597B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EE9BB-81F8-427B-92D4-487F6FDE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C1D2-B412-4757-B2E3-C16C970A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012A-4A21-4D61-A77A-E0A791E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CDB3-7F32-4008-9D9B-BA3F4EA9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F387-2A16-485D-B5AB-A6B3E211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6A00-3CE2-4BF9-BF96-0F4FBBD4B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85B2-9924-4424-92A7-39B7915E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7AA2-F495-40C8-9A11-8C81EA4C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C015-C8BD-4948-9700-932CCB71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2A79-A6A2-4AEE-94B7-C71D99D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B809-AB66-44B3-BF4C-036761A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4634-65AE-40F2-95B8-090A5B10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B19D3-645B-4EC3-8B2D-0AD10371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5DF3A-F827-4048-AC1D-E21A505D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89ED6-4CC6-4802-B756-0BD8A31B5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14C1E-64E3-4F16-996E-1C0B36ED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DA021-E13B-4E45-A063-E420A82F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C132-5AD2-497A-A15E-E066E2BD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4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9440-281B-4B29-A8C9-8DFA1767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F3843-1332-4EAA-85EB-FE59BE89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07AFF-B655-4114-AFFF-AF4F2A26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F911D-D556-42AF-9497-4439CBEA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9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F5E9E-9958-4470-B282-B2783960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16F68-8F54-4BDA-8229-6ADF9713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3F36-E5B5-4F43-B189-6049264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7770-4EB5-4EB8-B26C-F02730ED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78C5-0288-4E28-B2C9-F9355D53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B8F8-2114-4D49-AAE4-B3E70489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FAF9-B858-44A6-A9EB-24374F2B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4673-B0D8-4B26-AF30-DEA270DB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0296-8E7E-458D-907B-79696CEF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5059-9729-4CEA-A848-B38DAD09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A6DB2-7A4C-489E-A2AF-4B99D0659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5FF1A-21D5-482C-94B9-4948960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4675-4786-4810-8A40-3AA1F5F1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00B42-9650-47E9-B334-BF8DFC89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0AE13-AF2D-4103-A296-C18B14DC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ECF4F-4D7D-46C1-B901-A6B2003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C989-E442-4442-978D-8D7BBDE8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D828-9310-4CF3-9B11-696C19B80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4E6E-13C8-41E3-B34B-AF8DD403A501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F0C4-AA32-42C8-BB41-1E5AA5C96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8BCE-0731-4707-ADDC-B9AABC94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EED4-F0DA-4369-ABF2-9A0341A4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2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0A5955-3447-4D75-835B-CA09B8B9E05E}"/>
              </a:ext>
            </a:extLst>
          </p:cNvPr>
          <p:cNvSpPr/>
          <p:nvPr/>
        </p:nvSpPr>
        <p:spPr>
          <a:xfrm>
            <a:off x="3983830" y="985839"/>
            <a:ext cx="1933575" cy="8667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SportyShoes</a:t>
            </a:r>
            <a:r>
              <a:rPr lang="en-IN" dirty="0"/>
              <a:t> Home page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E07E9-CC4B-4458-9628-DCE349CA6A25}"/>
              </a:ext>
            </a:extLst>
          </p:cNvPr>
          <p:cNvSpPr/>
          <p:nvPr/>
        </p:nvSpPr>
        <p:spPr>
          <a:xfrm>
            <a:off x="6367462" y="971548"/>
            <a:ext cx="1800225" cy="86677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shoes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56E2C-678A-4DF5-B62F-3AB49BDFEF26}"/>
              </a:ext>
            </a:extLst>
          </p:cNvPr>
          <p:cNvSpPr/>
          <p:nvPr/>
        </p:nvSpPr>
        <p:spPr>
          <a:xfrm>
            <a:off x="8617744" y="985839"/>
            <a:ext cx="1743075" cy="8667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Order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22E4D8D-B5AD-466D-8C60-8B7F9E3AD020}"/>
              </a:ext>
            </a:extLst>
          </p:cNvPr>
          <p:cNvSpPr/>
          <p:nvPr/>
        </p:nvSpPr>
        <p:spPr>
          <a:xfrm>
            <a:off x="1423987" y="2362198"/>
            <a:ext cx="1933575" cy="1800225"/>
          </a:xfrm>
          <a:prstGeom prst="diamond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Sign-In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CD5D02-E269-402A-8052-00DA2D23BAD8}"/>
              </a:ext>
            </a:extLst>
          </p:cNvPr>
          <p:cNvSpPr/>
          <p:nvPr/>
        </p:nvSpPr>
        <p:spPr>
          <a:xfrm>
            <a:off x="1423987" y="971547"/>
            <a:ext cx="1885950" cy="8667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Sign-up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59EFCA-8E8B-4AD6-B49A-279C6097ED97}"/>
              </a:ext>
            </a:extLst>
          </p:cNvPr>
          <p:cNvSpPr/>
          <p:nvPr/>
        </p:nvSpPr>
        <p:spPr>
          <a:xfrm>
            <a:off x="3983830" y="2752725"/>
            <a:ext cx="1933575" cy="8667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 as user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9B8E62-E754-4891-B930-B560922BEFEE}"/>
              </a:ext>
            </a:extLst>
          </p:cNvPr>
          <p:cNvSpPr/>
          <p:nvPr/>
        </p:nvSpPr>
        <p:spPr>
          <a:xfrm>
            <a:off x="3983830" y="4305300"/>
            <a:ext cx="1933575" cy="8667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 as Admin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07BE7-20BA-49C7-ACEA-72EF328B186F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>
            <a:off x="2366962" y="1838322"/>
            <a:ext cx="23813" cy="52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93F89-A17D-47EB-BFDF-2FD9A669497D}"/>
              </a:ext>
            </a:extLst>
          </p:cNvPr>
          <p:cNvCxnSpPr>
            <a:stCxn id="29" idx="3"/>
          </p:cNvCxnSpPr>
          <p:nvPr/>
        </p:nvCxnSpPr>
        <p:spPr>
          <a:xfrm flipV="1">
            <a:off x="3357562" y="3262310"/>
            <a:ext cx="650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2AB5DB-3DAB-4471-BECC-16B60352C15D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2899170" y="3654027"/>
            <a:ext cx="576265" cy="15930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9AED3-1E08-4D91-A629-70FFFE690521}"/>
              </a:ext>
            </a:extLst>
          </p:cNvPr>
          <p:cNvCxnSpPr>
            <a:stCxn id="31" idx="0"/>
            <a:endCxn id="2" idx="2"/>
          </p:cNvCxnSpPr>
          <p:nvPr/>
        </p:nvCxnSpPr>
        <p:spPr>
          <a:xfrm flipV="1">
            <a:off x="4950618" y="1852614"/>
            <a:ext cx="0" cy="900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33B4B8-9091-4112-9F5A-6D0368CD0257}"/>
              </a:ext>
            </a:extLst>
          </p:cNvPr>
          <p:cNvCxnSpPr>
            <a:stCxn id="2" idx="3"/>
            <a:endCxn id="25" idx="1"/>
          </p:cNvCxnSpPr>
          <p:nvPr/>
        </p:nvCxnSpPr>
        <p:spPr>
          <a:xfrm flipV="1">
            <a:off x="5917405" y="1404935"/>
            <a:ext cx="450057" cy="1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BD663D-43AB-43B6-B7E1-FE60F2379CB3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167687" y="1404935"/>
            <a:ext cx="450057" cy="1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CCF434E-1857-486C-8BF4-C93E02893612}"/>
              </a:ext>
            </a:extLst>
          </p:cNvPr>
          <p:cNvSpPr/>
          <p:nvPr/>
        </p:nvSpPr>
        <p:spPr>
          <a:xfrm>
            <a:off x="6567486" y="3295648"/>
            <a:ext cx="1724025" cy="8667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all the products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50F8FE-557B-4F21-9A74-36F8DEC2AABA}"/>
              </a:ext>
            </a:extLst>
          </p:cNvPr>
          <p:cNvSpPr/>
          <p:nvPr/>
        </p:nvSpPr>
        <p:spPr>
          <a:xfrm>
            <a:off x="8745140" y="3295649"/>
            <a:ext cx="1756171" cy="86677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Shoes /Delete Shoes /Update Shoes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B5CB9D-2979-41E5-9C55-AD18BC3AD968}"/>
              </a:ext>
            </a:extLst>
          </p:cNvPr>
          <p:cNvSpPr/>
          <p:nvPr/>
        </p:nvSpPr>
        <p:spPr>
          <a:xfrm>
            <a:off x="6567486" y="5467350"/>
            <a:ext cx="1724025" cy="86677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Ordered Details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83FEED-0574-42BB-BA7E-C0D10D1170A2}"/>
              </a:ext>
            </a:extLst>
          </p:cNvPr>
          <p:cNvSpPr/>
          <p:nvPr/>
        </p:nvSpPr>
        <p:spPr>
          <a:xfrm>
            <a:off x="6567486" y="4441031"/>
            <a:ext cx="1724025" cy="73104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Signed in Users Details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AFC76D-DD44-414E-8F4F-6E0B3E3E5734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17405" y="3729036"/>
            <a:ext cx="650081" cy="100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55C76-B95F-4754-821A-F4CBE9723257}"/>
              </a:ext>
            </a:extLst>
          </p:cNvPr>
          <p:cNvCxnSpPr>
            <a:stCxn id="32" idx="3"/>
          </p:cNvCxnSpPr>
          <p:nvPr/>
        </p:nvCxnSpPr>
        <p:spPr>
          <a:xfrm flipV="1">
            <a:off x="5917405" y="4738687"/>
            <a:ext cx="650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62A793-FA0A-4F69-8F43-CDC78EFE14A2}"/>
              </a:ext>
            </a:extLst>
          </p:cNvPr>
          <p:cNvCxnSpPr>
            <a:stCxn id="32" idx="3"/>
            <a:endCxn id="50" idx="1"/>
          </p:cNvCxnSpPr>
          <p:nvPr/>
        </p:nvCxnSpPr>
        <p:spPr>
          <a:xfrm>
            <a:off x="5917405" y="4738688"/>
            <a:ext cx="650081" cy="116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B82FCB-6035-4A58-B1A7-FF90B565798B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8291511" y="3729036"/>
            <a:ext cx="453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Muchakandimath, Kartik</dc:creator>
  <cp:lastModifiedBy>Muchakandimath, Kartik</cp:lastModifiedBy>
  <cp:revision>1</cp:revision>
  <dcterms:created xsi:type="dcterms:W3CDTF">2022-05-10T10:19:39Z</dcterms:created>
  <dcterms:modified xsi:type="dcterms:W3CDTF">2022-05-10T10:43:40Z</dcterms:modified>
</cp:coreProperties>
</file>