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864" y="45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nshita-ai/nlp-chatbot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5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661653" y="3541216"/>
            <a:ext cx="7211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Implementation of Chatbot using NLP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CF2672-0B21-61BF-DB75-213C03494A4C}"/>
              </a:ext>
            </a:extLst>
          </p:cNvPr>
          <p:cNvSpPr txBox="1"/>
          <p:nvPr/>
        </p:nvSpPr>
        <p:spPr>
          <a:xfrm>
            <a:off x="6305955" y="4492872"/>
            <a:ext cx="5186083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Name: </a:t>
            </a:r>
            <a:r>
              <a:rPr lang="en-IN" dirty="0" err="1">
                <a:solidFill>
                  <a:schemeClr val="bg1"/>
                </a:solidFill>
              </a:rPr>
              <a:t>Vanshita</a:t>
            </a:r>
            <a:r>
              <a:rPr lang="en-IN" dirty="0">
                <a:solidFill>
                  <a:schemeClr val="bg1"/>
                </a:solidFill>
              </a:rPr>
              <a:t> A. </a:t>
            </a:r>
            <a:r>
              <a:rPr lang="en-IN" dirty="0" err="1">
                <a:solidFill>
                  <a:schemeClr val="bg1"/>
                </a:solidFill>
              </a:rPr>
              <a:t>Paraye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Student ID: STU678d5230d31ee1737314864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Email: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vanshitaparaye22@gmail.com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9933F2B-AF96-A1BD-4BDB-E05648CC032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45440" y="1751467"/>
            <a:ext cx="8888207" cy="28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Natural Language Processing (NLP) techniques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an AI chatbot using Python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Machine Learning (Logistic Regression, TF-IDF) for intent recognition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chatbot interactions for accurate and context-aware responses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conversation history using CSV logging for data analysis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Debugging and optimizing chatbot responses for improved accuracy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B1D4E-6F39-ACF4-1E04-EFF8C28974C6}"/>
              </a:ext>
            </a:extLst>
          </p:cNvPr>
          <p:cNvSpPr txBox="1"/>
          <p:nvPr/>
        </p:nvSpPr>
        <p:spPr>
          <a:xfrm>
            <a:off x="838198" y="1467774"/>
            <a:ext cx="8745071" cy="4600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✅ </a:t>
            </a:r>
            <a:r>
              <a:rPr lang="en-IN" b="1" dirty="0"/>
              <a:t>Programming Language:</a:t>
            </a:r>
            <a:r>
              <a:rPr lang="en-IN" dirty="0"/>
              <a:t> Python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Framework &amp; UI:</a:t>
            </a:r>
            <a:r>
              <a:rPr lang="en-IN" dirty="0"/>
              <a:t> </a:t>
            </a:r>
            <a:r>
              <a:rPr lang="en-IN" dirty="0" err="1"/>
              <a:t>Streamlit</a:t>
            </a:r>
            <a:r>
              <a:rPr lang="en-IN" dirty="0"/>
              <a:t> for chatbot interface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NLP Processing:</a:t>
            </a:r>
            <a:r>
              <a:rPr lang="en-IN" dirty="0"/>
              <a:t> NLTK for text tokenization and preprocessing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Machine Learning Model:</a:t>
            </a:r>
            <a:r>
              <a:rPr lang="en-IN" dirty="0"/>
              <a:t> Logistic Regression for intent classification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Feature Extraction:</a:t>
            </a:r>
            <a:r>
              <a:rPr lang="en-IN" dirty="0"/>
              <a:t> TF-IDF Vectorization for text representation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Data Management:</a:t>
            </a:r>
            <a:r>
              <a:rPr lang="en-IN" dirty="0"/>
              <a:t> JSON for storing intents, CSV for logging chat history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Key Libraries:</a:t>
            </a:r>
            <a:r>
              <a:rPr lang="en-IN" dirty="0"/>
              <a:t> </a:t>
            </a:r>
            <a:r>
              <a:rPr lang="en-IN" dirty="0" err="1"/>
              <a:t>nltk</a:t>
            </a:r>
            <a:r>
              <a:rPr lang="en-IN" dirty="0"/>
              <a:t>, </a:t>
            </a:r>
            <a:r>
              <a:rPr lang="en-IN" dirty="0" err="1"/>
              <a:t>sklearn</a:t>
            </a:r>
            <a:r>
              <a:rPr lang="en-IN" dirty="0"/>
              <a:t>, </a:t>
            </a:r>
            <a:r>
              <a:rPr lang="en-IN" dirty="0" err="1"/>
              <a:t>json</a:t>
            </a:r>
            <a:r>
              <a:rPr lang="en-IN" dirty="0"/>
              <a:t>, datetime, random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Development Tools:</a:t>
            </a:r>
            <a:r>
              <a:rPr lang="en-IN" dirty="0"/>
              <a:t> </a:t>
            </a:r>
            <a:r>
              <a:rPr lang="en-IN" dirty="0" err="1"/>
              <a:t>Jupyter</a:t>
            </a:r>
            <a:r>
              <a:rPr lang="en-IN" dirty="0"/>
              <a:t> Notebook / VS Code for coding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5AB0C4-EEB2-A660-2D7D-EB36B46A08FC}"/>
              </a:ext>
            </a:extLst>
          </p:cNvPr>
          <p:cNvSpPr txBox="1"/>
          <p:nvPr/>
        </p:nvSpPr>
        <p:spPr>
          <a:xfrm>
            <a:off x="620806" y="1070392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Methodology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37BE2-60B8-D899-6886-FB8862D776BF}"/>
              </a:ext>
            </a:extLst>
          </p:cNvPr>
          <p:cNvSpPr/>
          <p:nvPr/>
        </p:nvSpPr>
        <p:spPr>
          <a:xfrm>
            <a:off x="3406588" y="1528483"/>
            <a:ext cx="5136776" cy="439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3D6B0-F3F7-C117-7FBB-E3A07C4AB6D1}"/>
              </a:ext>
            </a:extLst>
          </p:cNvPr>
          <p:cNvSpPr/>
          <p:nvPr/>
        </p:nvSpPr>
        <p:spPr>
          <a:xfrm>
            <a:off x="3406588" y="2517286"/>
            <a:ext cx="5136776" cy="439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1D63CD-57C0-8B0C-B8A1-6572739BF654}"/>
              </a:ext>
            </a:extLst>
          </p:cNvPr>
          <p:cNvSpPr/>
          <p:nvPr/>
        </p:nvSpPr>
        <p:spPr>
          <a:xfrm>
            <a:off x="3406588" y="3368034"/>
            <a:ext cx="5136776" cy="439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844B8-FC37-CFFF-B7AC-C75726F97A4B}"/>
              </a:ext>
            </a:extLst>
          </p:cNvPr>
          <p:cNvSpPr/>
          <p:nvPr/>
        </p:nvSpPr>
        <p:spPr>
          <a:xfrm>
            <a:off x="3406588" y="4209818"/>
            <a:ext cx="5136776" cy="439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2349D2-0E8A-B35F-5F1D-24203C63DF68}"/>
              </a:ext>
            </a:extLst>
          </p:cNvPr>
          <p:cNvSpPr/>
          <p:nvPr/>
        </p:nvSpPr>
        <p:spPr>
          <a:xfrm>
            <a:off x="3406588" y="4957482"/>
            <a:ext cx="5136776" cy="439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A26D03-7F44-D4D8-F459-67D5F79D79E4}"/>
              </a:ext>
            </a:extLst>
          </p:cNvPr>
          <p:cNvSpPr/>
          <p:nvPr/>
        </p:nvSpPr>
        <p:spPr>
          <a:xfrm>
            <a:off x="3406588" y="5787608"/>
            <a:ext cx="5136776" cy="439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64F3E-6143-F7ED-DF5B-CEE7987BE93A}"/>
              </a:ext>
            </a:extLst>
          </p:cNvPr>
          <p:cNvSpPr txBox="1"/>
          <p:nvPr/>
        </p:nvSpPr>
        <p:spPr>
          <a:xfrm>
            <a:off x="3671047" y="1548635"/>
            <a:ext cx="6100482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1️⃣ </a:t>
            </a:r>
            <a:r>
              <a:rPr lang="en-IN" b="1" dirty="0"/>
              <a:t>Data Collection &amp; Preprocessing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6E4AFA-98B1-1683-0706-F8D7904087E0}"/>
              </a:ext>
            </a:extLst>
          </p:cNvPr>
          <p:cNvSpPr txBox="1"/>
          <p:nvPr/>
        </p:nvSpPr>
        <p:spPr>
          <a:xfrm>
            <a:off x="4538382" y="2547093"/>
            <a:ext cx="6100482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2️⃣ </a:t>
            </a:r>
            <a:r>
              <a:rPr lang="en-IN" b="1"/>
              <a:t>Feature Extraction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AE0D1D-17B1-08AF-95F5-A3250F93CD6B}"/>
              </a:ext>
            </a:extLst>
          </p:cNvPr>
          <p:cNvSpPr txBox="1"/>
          <p:nvPr/>
        </p:nvSpPr>
        <p:spPr>
          <a:xfrm>
            <a:off x="4789393" y="3385530"/>
            <a:ext cx="6100482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3️⃣ </a:t>
            </a:r>
            <a:r>
              <a:rPr lang="en-IN" b="1" dirty="0"/>
              <a:t>Model Training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A94F5-0135-6284-4046-D3006C6CDBFE}"/>
              </a:ext>
            </a:extLst>
          </p:cNvPr>
          <p:cNvSpPr txBox="1"/>
          <p:nvPr/>
        </p:nvSpPr>
        <p:spPr>
          <a:xfrm>
            <a:off x="4359088" y="4226178"/>
            <a:ext cx="6100482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4️⃣ </a:t>
            </a:r>
            <a:r>
              <a:rPr lang="en-IN" b="1" dirty="0"/>
              <a:t>Chatbot Implementation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72512B-2AAE-5FB5-B0F0-F4C1DCDCAB10}"/>
              </a:ext>
            </a:extLst>
          </p:cNvPr>
          <p:cNvSpPr txBox="1"/>
          <p:nvPr/>
        </p:nvSpPr>
        <p:spPr>
          <a:xfrm>
            <a:off x="4448735" y="4957482"/>
            <a:ext cx="6100482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5️⃣ </a:t>
            </a:r>
            <a:r>
              <a:rPr lang="en-IN" b="1" dirty="0"/>
              <a:t>Conversation Logging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103D4C-2360-7A19-B65E-CA5FD3CDB5DD}"/>
              </a:ext>
            </a:extLst>
          </p:cNvPr>
          <p:cNvSpPr txBox="1"/>
          <p:nvPr/>
        </p:nvSpPr>
        <p:spPr>
          <a:xfrm>
            <a:off x="4448735" y="5817415"/>
            <a:ext cx="6100482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6️⃣ </a:t>
            </a:r>
            <a:r>
              <a:rPr lang="en-IN" b="1" dirty="0"/>
              <a:t>Testing &amp; Optimization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54465E-8FE0-0972-9695-53F5CA4A5E1E}"/>
              </a:ext>
            </a:extLst>
          </p:cNvPr>
          <p:cNvCxnSpPr>
            <a:stCxn id="4" idx="2"/>
          </p:cNvCxnSpPr>
          <p:nvPr/>
        </p:nvCxnSpPr>
        <p:spPr>
          <a:xfrm>
            <a:off x="5974976" y="1967753"/>
            <a:ext cx="13448" cy="5495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6C3AA4-B01A-DA26-EB8B-7A36245A87BB}"/>
              </a:ext>
            </a:extLst>
          </p:cNvPr>
          <p:cNvCxnSpPr>
            <a:cxnSpLocks/>
          </p:cNvCxnSpPr>
          <p:nvPr/>
        </p:nvCxnSpPr>
        <p:spPr>
          <a:xfrm>
            <a:off x="5957047" y="2983016"/>
            <a:ext cx="0" cy="394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452AD3-A71F-E7EA-B494-8AC34A4FDA0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974976" y="3807304"/>
            <a:ext cx="20172" cy="4114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00C9BF-86BF-DC03-E631-BA91DCBC721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74976" y="4649088"/>
            <a:ext cx="6724" cy="3237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275A90-8BE9-E5D1-A1E6-1E998831EF6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974976" y="5396752"/>
            <a:ext cx="0" cy="3908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1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28210" y="1045447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2B8BD-BFDF-9B31-27BD-9D392B9ACEE7}"/>
              </a:ext>
            </a:extLst>
          </p:cNvPr>
          <p:cNvSpPr txBox="1"/>
          <p:nvPr/>
        </p:nvSpPr>
        <p:spPr>
          <a:xfrm>
            <a:off x="1543048" y="2377204"/>
            <a:ext cx="9321054" cy="21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Accessing reliable healthcare information quickly can be challenging, leading to delays and misinformation. Traditional healthcare services often have long wait times and limited availability. To address this, an AI-powered chatbot is developed using </a:t>
            </a:r>
            <a:r>
              <a:rPr lang="en-US" b="1" dirty="0"/>
              <a:t>NLP and Machine Learning</a:t>
            </a:r>
            <a:r>
              <a:rPr lang="en-US" dirty="0"/>
              <a:t> to provide </a:t>
            </a:r>
            <a:r>
              <a:rPr lang="en-US" b="1" dirty="0"/>
              <a:t>instant, accurate, and automated</a:t>
            </a:r>
            <a:r>
              <a:rPr lang="en-US" dirty="0"/>
              <a:t> responses to user queries. This chatbot enhances accessibility, reduces dependency on human intervention for basic medical guidance, and improves user experience through a conversational interface.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4B7B93-0083-C8DF-4C42-D86B3C0D4EC2}"/>
              </a:ext>
            </a:extLst>
          </p:cNvPr>
          <p:cNvSpPr/>
          <p:nvPr/>
        </p:nvSpPr>
        <p:spPr>
          <a:xfrm>
            <a:off x="1264023" y="2111188"/>
            <a:ext cx="9663953" cy="2635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C6A9C-FA50-43B0-5611-06B1636BFD28}"/>
              </a:ext>
            </a:extLst>
          </p:cNvPr>
          <p:cNvSpPr txBox="1"/>
          <p:nvPr/>
        </p:nvSpPr>
        <p:spPr>
          <a:xfrm>
            <a:off x="1699932" y="2157118"/>
            <a:ext cx="8792136" cy="267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AI Healthcare Chatbot leverages </a:t>
            </a:r>
            <a:r>
              <a:rPr lang="en-US" b="1" dirty="0"/>
              <a:t>Natural Language Processing (NLP) and Machine Learning (ML)</a:t>
            </a:r>
            <a:r>
              <a:rPr lang="en-US" dirty="0"/>
              <a:t> to provide </a:t>
            </a:r>
            <a:r>
              <a:rPr lang="en-US" b="1" dirty="0"/>
              <a:t>instant and accurate</a:t>
            </a:r>
            <a:r>
              <a:rPr lang="en-US" dirty="0"/>
              <a:t> responses to health-related queries. By utilizing </a:t>
            </a:r>
            <a:r>
              <a:rPr lang="en-US" b="1" dirty="0"/>
              <a:t>TF-IDF Vectorization</a:t>
            </a:r>
            <a:r>
              <a:rPr lang="en-US" dirty="0"/>
              <a:t> and </a:t>
            </a:r>
            <a:r>
              <a:rPr lang="en-US" b="1" dirty="0"/>
              <a:t>Logistic Regression</a:t>
            </a:r>
            <a:r>
              <a:rPr lang="en-US" dirty="0"/>
              <a:t>, it efficiently classifies user inputs and generates relevant replies. The chatbot is built with </a:t>
            </a:r>
            <a:r>
              <a:rPr lang="en-US" b="1" dirty="0" err="1"/>
              <a:t>Streamlit</a:t>
            </a:r>
            <a:r>
              <a:rPr lang="en-US" dirty="0"/>
              <a:t>, offering a simple and interactive interface for seamless communication. Additionally, it logs conversations in a </a:t>
            </a:r>
            <a:r>
              <a:rPr lang="en-US" b="1" dirty="0"/>
              <a:t>CSV file</a:t>
            </a:r>
            <a:r>
              <a:rPr lang="en-US" dirty="0"/>
              <a:t> for future analysis and improvements. This solution ensures </a:t>
            </a:r>
            <a:r>
              <a:rPr lang="en-US" b="1" dirty="0"/>
              <a:t>24/7 accessibility</a:t>
            </a:r>
            <a:r>
              <a:rPr lang="en-US" dirty="0"/>
              <a:t>, reduces misinformation, and enhances user engagement by providing quick medical assistance.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78EF3-99DB-C928-F963-1B4C8A4D2396}"/>
              </a:ext>
            </a:extLst>
          </p:cNvPr>
          <p:cNvSpPr/>
          <p:nvPr/>
        </p:nvSpPr>
        <p:spPr>
          <a:xfrm>
            <a:off x="1452282" y="1909482"/>
            <a:ext cx="9269506" cy="3173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C47B0-0228-2E33-E9FE-E0B821CC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022" y="1254467"/>
            <a:ext cx="5826657" cy="2731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7E4E8E-4830-51EE-EF17-BBC99B02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18" y="3429000"/>
            <a:ext cx="6002604" cy="329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200727-D414-5A8A-9379-13AB28FEE0DF}"/>
              </a:ext>
            </a:extLst>
          </p:cNvPr>
          <p:cNvSpPr txBox="1"/>
          <p:nvPr/>
        </p:nvSpPr>
        <p:spPr>
          <a:xfrm>
            <a:off x="432546" y="1106251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Screenshot of Output:  </a:t>
            </a:r>
            <a:endParaRPr lang="en-IN" sz="18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693EE-E8F4-1078-4E52-EE9051B7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6274"/>
            <a:ext cx="5611585" cy="403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E503BA-5203-FEDB-DEBF-39B817E4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46" y="1716274"/>
            <a:ext cx="3756801" cy="40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6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FB9BB-E8C7-4AAC-37AD-52A80EEEA2F0}"/>
              </a:ext>
            </a:extLst>
          </p:cNvPr>
          <p:cNvSpPr txBox="1"/>
          <p:nvPr/>
        </p:nvSpPr>
        <p:spPr>
          <a:xfrm>
            <a:off x="2340908" y="2264243"/>
            <a:ext cx="7510183" cy="267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AI Healthcare Chatbot successfully provides </a:t>
            </a:r>
            <a:r>
              <a:rPr lang="en-US" b="1" dirty="0"/>
              <a:t>quick, reliable, and automated</a:t>
            </a:r>
            <a:r>
              <a:rPr lang="en-US" dirty="0"/>
              <a:t> responses to user queries using </a:t>
            </a:r>
            <a:r>
              <a:rPr lang="en-US" b="1" dirty="0"/>
              <a:t>NLP and Machine Learning</a:t>
            </a:r>
            <a:r>
              <a:rPr lang="en-US" dirty="0"/>
              <a:t>. By integrating </a:t>
            </a:r>
            <a:r>
              <a:rPr lang="en-US" b="1" dirty="0"/>
              <a:t>Logistic Regression</a:t>
            </a:r>
            <a:r>
              <a:rPr lang="en-US" dirty="0"/>
              <a:t> for intent classification and </a:t>
            </a:r>
            <a:r>
              <a:rPr lang="en-US" b="1" dirty="0" err="1"/>
              <a:t>Streamlit</a:t>
            </a:r>
            <a:r>
              <a:rPr lang="en-US" dirty="0"/>
              <a:t> for a user-friendly interface, it ensures a smooth and interactive experience. The chatbot enhances healthcare accessibility, minimizes misinformation, and offers </a:t>
            </a:r>
            <a:r>
              <a:rPr lang="en-US" b="1" dirty="0"/>
              <a:t>round-the-clock assistance</a:t>
            </a:r>
            <a:r>
              <a:rPr lang="en-US" dirty="0"/>
              <a:t>. Future enhancements could include expanding the dataset, integrating real-time medical databases, and adding voice-based interactions for an even better user experience.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E4A79B-D0DB-438C-8D3C-C898463C9F72}"/>
              </a:ext>
            </a:extLst>
          </p:cNvPr>
          <p:cNvSpPr/>
          <p:nvPr/>
        </p:nvSpPr>
        <p:spPr>
          <a:xfrm>
            <a:off x="1999129" y="1891553"/>
            <a:ext cx="8319247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926A8-06C7-5DC8-FA94-965049954B77}"/>
              </a:ext>
            </a:extLst>
          </p:cNvPr>
          <p:cNvSpPr txBox="1"/>
          <p:nvPr/>
        </p:nvSpPr>
        <p:spPr>
          <a:xfrm>
            <a:off x="3974726" y="5900045"/>
            <a:ext cx="6100482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https://github.com/vanshita-ai/nlp-chatbot.git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AB681-91C9-36A5-C16E-66F6FF9A5623}"/>
              </a:ext>
            </a:extLst>
          </p:cNvPr>
          <p:cNvSpPr txBox="1"/>
          <p:nvPr/>
        </p:nvSpPr>
        <p:spPr>
          <a:xfrm>
            <a:off x="1927411" y="5903183"/>
            <a:ext cx="197559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GitHub Link 👉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77</TotalTime>
  <Words>488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Roboto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vanshita paraye</cp:lastModifiedBy>
  <cp:revision>8</cp:revision>
  <dcterms:created xsi:type="dcterms:W3CDTF">2024-12-31T09:40:01Z</dcterms:created>
  <dcterms:modified xsi:type="dcterms:W3CDTF">2025-03-14T18:03:15Z</dcterms:modified>
</cp:coreProperties>
</file>