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  <p:sldMasterId id="2147483716" r:id="rId4"/>
    <p:sldMasterId id="2147483728" r:id="rId5"/>
    <p:sldMasterId id="2147483740" r:id="rId6"/>
    <p:sldMasterId id="2147483752" r:id="rId7"/>
    <p:sldMasterId id="2147483764" r:id="rId8"/>
    <p:sldMasterId id="2147483776" r:id="rId9"/>
  </p:sldMasterIdLst>
  <p:notesMasterIdLst>
    <p:notesMasterId r:id="rId28"/>
  </p:notesMasterIdLst>
  <p:handoutMasterIdLst>
    <p:handoutMasterId r:id="rId29"/>
  </p:handoutMasterIdLst>
  <p:sldIdLst>
    <p:sldId id="277" r:id="rId10"/>
    <p:sldId id="399" r:id="rId11"/>
    <p:sldId id="408" r:id="rId12"/>
    <p:sldId id="400" r:id="rId13"/>
    <p:sldId id="409" r:id="rId14"/>
    <p:sldId id="410" r:id="rId15"/>
    <p:sldId id="411" r:id="rId16"/>
    <p:sldId id="403" r:id="rId17"/>
    <p:sldId id="412" r:id="rId18"/>
    <p:sldId id="414" r:id="rId19"/>
    <p:sldId id="417" r:id="rId20"/>
    <p:sldId id="419" r:id="rId21"/>
    <p:sldId id="418" r:id="rId22"/>
    <p:sldId id="415" r:id="rId23"/>
    <p:sldId id="416" r:id="rId24"/>
    <p:sldId id="405" r:id="rId25"/>
    <p:sldId id="406" r:id="rId26"/>
    <p:sldId id="4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78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284C-AF7B-43C0-B3F7-124F4274E49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AC90DD3-B85C-4FB5-8419-5021B448BAA7}">
      <dgm:prSet phldrT="[Text]"/>
      <dgm:spPr/>
      <dgm:t>
        <a:bodyPr/>
        <a:lstStyle/>
        <a:p>
          <a:endParaRPr lang="en-GB" dirty="0"/>
        </a:p>
        <a:p>
          <a:r>
            <a:rPr lang="en-GB" dirty="0">
              <a:latin typeface="Segoe UI Black" panose="020B0A02040204020203" pitchFamily="34" charset="0"/>
              <a:ea typeface="Segoe UI Black" panose="020B0A02040204020203" pitchFamily="34" charset="0"/>
            </a:rPr>
            <a:t>Cover</a:t>
          </a:r>
        </a:p>
        <a:p>
          <a:r>
            <a:rPr lang="en-GB" dirty="0">
              <a:latin typeface="Segoe UI Black" panose="020B0A02040204020203" pitchFamily="34" charset="0"/>
              <a:ea typeface="Segoe UI Black" panose="020B0A02040204020203" pitchFamily="34" charset="0"/>
            </a:rPr>
            <a:t>large area</a:t>
          </a:r>
          <a:endParaRPr lang="en-IN" dirty="0">
            <a:latin typeface="Segoe UI Black" panose="020B0A02040204020203" pitchFamily="34" charset="0"/>
            <a:ea typeface="Segoe UI Black" panose="020B0A02040204020203" pitchFamily="34" charset="0"/>
          </a:endParaRPr>
        </a:p>
      </dgm:t>
    </dgm:pt>
    <dgm:pt modelId="{E285A1B2-B5AC-4479-873B-9920F4768A83}" type="parTrans" cxnId="{CB59C476-FC1C-40EA-AFE6-86C78F1AC7DD}">
      <dgm:prSet/>
      <dgm:spPr/>
      <dgm:t>
        <a:bodyPr/>
        <a:lstStyle/>
        <a:p>
          <a:endParaRPr lang="en-IN"/>
        </a:p>
      </dgm:t>
    </dgm:pt>
    <dgm:pt modelId="{692D0E3E-7636-4820-B098-92850DD43C90}" type="sibTrans" cxnId="{CB59C476-FC1C-40EA-AFE6-86C78F1AC7DD}">
      <dgm:prSet/>
      <dgm:spPr/>
      <dgm:t>
        <a:bodyPr/>
        <a:lstStyle/>
        <a:p>
          <a:endParaRPr lang="en-IN"/>
        </a:p>
      </dgm:t>
    </dgm:pt>
    <dgm:pt modelId="{4DFD4686-AB10-4486-893B-C327CBF90D31}">
      <dgm:prSet phldrT="[Text]"/>
      <dgm:spPr/>
      <dgm:t>
        <a:bodyPr/>
        <a:lstStyle/>
        <a:p>
          <a:endParaRPr lang="en-GB" dirty="0"/>
        </a:p>
        <a:p>
          <a:r>
            <a:rPr lang="en-GB" dirty="0">
              <a:latin typeface="Segoe UI Black" panose="020B0A02040204020203" pitchFamily="34" charset="0"/>
              <a:ea typeface="Segoe UI Black" panose="020B0A02040204020203" pitchFamily="34" charset="0"/>
            </a:rPr>
            <a:t>Power efficient</a:t>
          </a:r>
          <a:endParaRPr lang="en-IN" dirty="0">
            <a:latin typeface="Segoe UI Black" panose="020B0A02040204020203" pitchFamily="34" charset="0"/>
            <a:ea typeface="Segoe UI Black" panose="020B0A02040204020203" pitchFamily="34" charset="0"/>
          </a:endParaRPr>
        </a:p>
      </dgm:t>
    </dgm:pt>
    <dgm:pt modelId="{595BD8F1-89B6-4C2E-8432-69D07DD058AB}" type="parTrans" cxnId="{576DB34A-7EBC-4630-9392-4CB5931CBF6E}">
      <dgm:prSet/>
      <dgm:spPr/>
      <dgm:t>
        <a:bodyPr/>
        <a:lstStyle/>
        <a:p>
          <a:endParaRPr lang="en-IN"/>
        </a:p>
      </dgm:t>
    </dgm:pt>
    <dgm:pt modelId="{B4695311-D533-499B-A100-5094F4B5DE20}" type="sibTrans" cxnId="{576DB34A-7EBC-4630-9392-4CB5931CBF6E}">
      <dgm:prSet/>
      <dgm:spPr/>
      <dgm:t>
        <a:bodyPr/>
        <a:lstStyle/>
        <a:p>
          <a:endParaRPr lang="en-IN"/>
        </a:p>
      </dgm:t>
    </dgm:pt>
    <dgm:pt modelId="{A1CB3E19-1EE7-4AAA-A2CF-63DD563C1BEF}">
      <dgm:prSet phldrT="[Text]"/>
      <dgm:spPr/>
      <dgm:t>
        <a:bodyPr/>
        <a:lstStyle/>
        <a:p>
          <a:endParaRPr lang="en-GB" dirty="0">
            <a:latin typeface="Segoe UI Black" panose="020B0A02040204020203" pitchFamily="34" charset="0"/>
            <a:ea typeface="Segoe UI Black" panose="020B0A02040204020203" pitchFamily="34" charset="0"/>
          </a:endParaRPr>
        </a:p>
        <a:p>
          <a:endParaRPr lang="en-GB" dirty="0">
            <a:latin typeface="Segoe UI Black" panose="020B0A02040204020203" pitchFamily="34" charset="0"/>
            <a:ea typeface="Segoe UI Black" panose="020B0A02040204020203" pitchFamily="34" charset="0"/>
          </a:endParaRPr>
        </a:p>
        <a:p>
          <a:r>
            <a:rPr lang="en-GB" dirty="0">
              <a:latin typeface="Segoe UI Black" panose="020B0A02040204020203" pitchFamily="34" charset="0"/>
              <a:ea typeface="Segoe UI Black" panose="020B0A02040204020203" pitchFamily="34" charset="0"/>
            </a:rPr>
            <a:t>Cheap price</a:t>
          </a:r>
          <a:endParaRPr lang="en-IN" dirty="0">
            <a:latin typeface="Segoe UI Black" panose="020B0A02040204020203" pitchFamily="34" charset="0"/>
            <a:ea typeface="Segoe UI Black" panose="020B0A02040204020203" pitchFamily="34" charset="0"/>
          </a:endParaRPr>
        </a:p>
      </dgm:t>
    </dgm:pt>
    <dgm:pt modelId="{60B05764-EB96-4B91-AB2D-ED463BD150AB}" type="parTrans" cxnId="{790BA63B-D004-4FC7-A690-73D912147512}">
      <dgm:prSet/>
      <dgm:spPr/>
      <dgm:t>
        <a:bodyPr/>
        <a:lstStyle/>
        <a:p>
          <a:endParaRPr lang="en-IN"/>
        </a:p>
      </dgm:t>
    </dgm:pt>
    <dgm:pt modelId="{0757CAD7-C2AF-4715-AD82-E204E1A71347}" type="sibTrans" cxnId="{790BA63B-D004-4FC7-A690-73D912147512}">
      <dgm:prSet/>
      <dgm:spPr/>
      <dgm:t>
        <a:bodyPr/>
        <a:lstStyle/>
        <a:p>
          <a:endParaRPr lang="en-IN"/>
        </a:p>
      </dgm:t>
    </dgm:pt>
    <dgm:pt modelId="{831083C0-78E1-4417-B08A-A34158447F9A}" type="pres">
      <dgm:prSet presAssocID="{DBD1284C-AF7B-43C0-B3F7-124F4274E498}" presName="arrowDiagram" presStyleCnt="0">
        <dgm:presLayoutVars>
          <dgm:chMax val="5"/>
          <dgm:dir/>
          <dgm:resizeHandles val="exact"/>
        </dgm:presLayoutVars>
      </dgm:prSet>
      <dgm:spPr/>
    </dgm:pt>
    <dgm:pt modelId="{B2B1C0B3-DF5C-4D7C-A7E6-8FB78D101F61}" type="pres">
      <dgm:prSet presAssocID="{DBD1284C-AF7B-43C0-B3F7-124F4274E498}" presName="arrow" presStyleLbl="bgShp" presStyleIdx="0" presStyleCnt="1" custLinFactNeighborY="-4574"/>
      <dgm:spPr/>
    </dgm:pt>
    <dgm:pt modelId="{7A43E4E8-2054-4747-A4DC-0ACD2FD180CA}" type="pres">
      <dgm:prSet presAssocID="{DBD1284C-AF7B-43C0-B3F7-124F4274E498}" presName="arrowDiagram3" presStyleCnt="0"/>
      <dgm:spPr/>
    </dgm:pt>
    <dgm:pt modelId="{7EC74D69-5724-47F5-BF84-D44DA2031DDB}" type="pres">
      <dgm:prSet presAssocID="{4AC90DD3-B85C-4FB5-8419-5021B448BAA7}" presName="bullet3a" presStyleLbl="node1" presStyleIdx="0" presStyleCnt="3"/>
      <dgm:spPr/>
    </dgm:pt>
    <dgm:pt modelId="{46316BB5-9A1D-4AA1-81B0-D48988345039}" type="pres">
      <dgm:prSet presAssocID="{4AC90DD3-B85C-4FB5-8419-5021B448BAA7}" presName="textBox3a" presStyleLbl="revTx" presStyleIdx="0" presStyleCnt="3" custLinFactNeighborX="1292" custLinFactNeighborY="-7496">
        <dgm:presLayoutVars>
          <dgm:bulletEnabled val="1"/>
        </dgm:presLayoutVars>
      </dgm:prSet>
      <dgm:spPr/>
    </dgm:pt>
    <dgm:pt modelId="{E11186DF-E9ED-47A4-AA64-5DDB501F7107}" type="pres">
      <dgm:prSet presAssocID="{4DFD4686-AB10-4486-893B-C327CBF90D31}" presName="bullet3b" presStyleLbl="node1" presStyleIdx="1" presStyleCnt="3"/>
      <dgm:spPr/>
    </dgm:pt>
    <dgm:pt modelId="{767E99FA-2A77-4D55-ABD8-78BE6C501EF3}" type="pres">
      <dgm:prSet presAssocID="{4DFD4686-AB10-4486-893B-C327CBF90D31}" presName="textBox3b" presStyleLbl="revTx" presStyleIdx="1" presStyleCnt="3" custScaleY="27054" custLinFactNeighborX="-9403" custLinFactNeighborY="-37170">
        <dgm:presLayoutVars>
          <dgm:bulletEnabled val="1"/>
        </dgm:presLayoutVars>
      </dgm:prSet>
      <dgm:spPr/>
    </dgm:pt>
    <dgm:pt modelId="{DD735A87-09B0-4F4F-896E-E3459D33B33D}" type="pres">
      <dgm:prSet presAssocID="{A1CB3E19-1EE7-4AAA-A2CF-63DD563C1BEF}" presName="bullet3c" presStyleLbl="node1" presStyleIdx="2" presStyleCnt="3"/>
      <dgm:spPr/>
    </dgm:pt>
    <dgm:pt modelId="{086BEBE7-5B64-45EC-AC5D-7FC0B0A0F262}" type="pres">
      <dgm:prSet presAssocID="{A1CB3E19-1EE7-4AAA-A2CF-63DD563C1BEF}" presName="textBox3c" presStyleLbl="revTx" presStyleIdx="2" presStyleCnt="3" custScaleX="100532" custScaleY="47843" custLinFactNeighborX="-12537" custLinFactNeighborY="-28055">
        <dgm:presLayoutVars>
          <dgm:bulletEnabled val="1"/>
        </dgm:presLayoutVars>
      </dgm:prSet>
      <dgm:spPr/>
    </dgm:pt>
  </dgm:ptLst>
  <dgm:cxnLst>
    <dgm:cxn modelId="{1DC0950E-6A9F-4F4D-969A-1A3BAE7FF0D8}" type="presOf" srcId="{4DFD4686-AB10-4486-893B-C327CBF90D31}" destId="{767E99FA-2A77-4D55-ABD8-78BE6C501EF3}" srcOrd="0" destOrd="0" presId="urn:microsoft.com/office/officeart/2005/8/layout/arrow2"/>
    <dgm:cxn modelId="{F112052A-0580-40FA-80EC-862B62AD1FE7}" type="presOf" srcId="{4AC90DD3-B85C-4FB5-8419-5021B448BAA7}" destId="{46316BB5-9A1D-4AA1-81B0-D48988345039}" srcOrd="0" destOrd="0" presId="urn:microsoft.com/office/officeart/2005/8/layout/arrow2"/>
    <dgm:cxn modelId="{790BA63B-D004-4FC7-A690-73D912147512}" srcId="{DBD1284C-AF7B-43C0-B3F7-124F4274E498}" destId="{A1CB3E19-1EE7-4AAA-A2CF-63DD563C1BEF}" srcOrd="2" destOrd="0" parTransId="{60B05764-EB96-4B91-AB2D-ED463BD150AB}" sibTransId="{0757CAD7-C2AF-4715-AD82-E204E1A71347}"/>
    <dgm:cxn modelId="{576DB34A-7EBC-4630-9392-4CB5931CBF6E}" srcId="{DBD1284C-AF7B-43C0-B3F7-124F4274E498}" destId="{4DFD4686-AB10-4486-893B-C327CBF90D31}" srcOrd="1" destOrd="0" parTransId="{595BD8F1-89B6-4C2E-8432-69D07DD058AB}" sibTransId="{B4695311-D533-499B-A100-5094F4B5DE20}"/>
    <dgm:cxn modelId="{CB59C476-FC1C-40EA-AFE6-86C78F1AC7DD}" srcId="{DBD1284C-AF7B-43C0-B3F7-124F4274E498}" destId="{4AC90DD3-B85C-4FB5-8419-5021B448BAA7}" srcOrd="0" destOrd="0" parTransId="{E285A1B2-B5AC-4479-873B-9920F4768A83}" sibTransId="{692D0E3E-7636-4820-B098-92850DD43C90}"/>
    <dgm:cxn modelId="{AB46A091-8F01-4758-A5B2-FBC913036B36}" type="presOf" srcId="{DBD1284C-AF7B-43C0-B3F7-124F4274E498}" destId="{831083C0-78E1-4417-B08A-A34158447F9A}" srcOrd="0" destOrd="0" presId="urn:microsoft.com/office/officeart/2005/8/layout/arrow2"/>
    <dgm:cxn modelId="{2D0DBFB4-68CF-406D-9E9E-41ECE713BF01}" type="presOf" srcId="{A1CB3E19-1EE7-4AAA-A2CF-63DD563C1BEF}" destId="{086BEBE7-5B64-45EC-AC5D-7FC0B0A0F262}" srcOrd="0" destOrd="0" presId="urn:microsoft.com/office/officeart/2005/8/layout/arrow2"/>
    <dgm:cxn modelId="{0B7C07A2-B598-42DB-B7D5-266571C5F86C}" type="presParOf" srcId="{831083C0-78E1-4417-B08A-A34158447F9A}" destId="{B2B1C0B3-DF5C-4D7C-A7E6-8FB78D101F61}" srcOrd="0" destOrd="0" presId="urn:microsoft.com/office/officeart/2005/8/layout/arrow2"/>
    <dgm:cxn modelId="{7222936A-FE88-4240-A835-A183028A8AA3}" type="presParOf" srcId="{831083C0-78E1-4417-B08A-A34158447F9A}" destId="{7A43E4E8-2054-4747-A4DC-0ACD2FD180CA}" srcOrd="1" destOrd="0" presId="urn:microsoft.com/office/officeart/2005/8/layout/arrow2"/>
    <dgm:cxn modelId="{3796D5FB-5175-48BC-8F8D-7209A42F4CFE}" type="presParOf" srcId="{7A43E4E8-2054-4747-A4DC-0ACD2FD180CA}" destId="{7EC74D69-5724-47F5-BF84-D44DA2031DDB}" srcOrd="0" destOrd="0" presId="urn:microsoft.com/office/officeart/2005/8/layout/arrow2"/>
    <dgm:cxn modelId="{FDA94486-7653-4EA6-B0AB-F5A94C9E1705}" type="presParOf" srcId="{7A43E4E8-2054-4747-A4DC-0ACD2FD180CA}" destId="{46316BB5-9A1D-4AA1-81B0-D48988345039}" srcOrd="1" destOrd="0" presId="urn:microsoft.com/office/officeart/2005/8/layout/arrow2"/>
    <dgm:cxn modelId="{E9B93FCC-762A-4AA5-B17C-3E7CCE57298B}" type="presParOf" srcId="{7A43E4E8-2054-4747-A4DC-0ACD2FD180CA}" destId="{E11186DF-E9ED-47A4-AA64-5DDB501F7107}" srcOrd="2" destOrd="0" presId="urn:microsoft.com/office/officeart/2005/8/layout/arrow2"/>
    <dgm:cxn modelId="{C6B50E16-ABE2-4F70-B99D-86EBE03C28D1}" type="presParOf" srcId="{7A43E4E8-2054-4747-A4DC-0ACD2FD180CA}" destId="{767E99FA-2A77-4D55-ABD8-78BE6C501EF3}" srcOrd="3" destOrd="0" presId="urn:microsoft.com/office/officeart/2005/8/layout/arrow2"/>
    <dgm:cxn modelId="{2FC09BA8-A0F3-4012-9DC2-74DAA9930364}" type="presParOf" srcId="{7A43E4E8-2054-4747-A4DC-0ACD2FD180CA}" destId="{DD735A87-09B0-4F4F-896E-E3459D33B33D}" srcOrd="4" destOrd="0" presId="urn:microsoft.com/office/officeart/2005/8/layout/arrow2"/>
    <dgm:cxn modelId="{B52737AE-5B7E-4BEC-928A-D9831AB973EB}" type="presParOf" srcId="{7A43E4E8-2054-4747-A4DC-0ACD2FD180CA}" destId="{086BEBE7-5B64-45EC-AC5D-7FC0B0A0F26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C0B3-DF5C-4D7C-A7E6-8FB78D101F61}">
      <dsp:nvSpPr>
        <dsp:cNvPr id="0" name=""/>
        <dsp:cNvSpPr/>
      </dsp:nvSpPr>
      <dsp:spPr>
        <a:xfrm>
          <a:off x="0" y="163001"/>
          <a:ext cx="5900738" cy="368796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74D69-5724-47F5-BF84-D44DA2031DDB}">
      <dsp:nvSpPr>
        <dsp:cNvPr id="0" name=""/>
        <dsp:cNvSpPr/>
      </dsp:nvSpPr>
      <dsp:spPr>
        <a:xfrm>
          <a:off x="749393" y="2877119"/>
          <a:ext cx="153419" cy="153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16BB5-9A1D-4AA1-81B0-D48988345039}">
      <dsp:nvSpPr>
        <dsp:cNvPr id="0" name=""/>
        <dsp:cNvSpPr/>
      </dsp:nvSpPr>
      <dsp:spPr>
        <a:xfrm>
          <a:off x="843866" y="2873934"/>
          <a:ext cx="1374871" cy="106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9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Segoe UI Black" panose="020B0A02040204020203" pitchFamily="34" charset="0"/>
              <a:ea typeface="Segoe UI Black" panose="020B0A02040204020203" pitchFamily="34" charset="0"/>
            </a:rPr>
            <a:t>Cover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Segoe UI Black" panose="020B0A02040204020203" pitchFamily="34" charset="0"/>
              <a:ea typeface="Segoe UI Black" panose="020B0A02040204020203" pitchFamily="34" charset="0"/>
            </a:rPr>
            <a:t>large area</a:t>
          </a:r>
          <a:endParaRPr lang="en-IN" sz="1300" kern="1200" dirty="0">
            <a:latin typeface="Segoe UI Black" panose="020B0A02040204020203" pitchFamily="34" charset="0"/>
            <a:ea typeface="Segoe UI Black" panose="020B0A02040204020203" pitchFamily="34" charset="0"/>
          </a:endParaRPr>
        </a:p>
      </dsp:txBody>
      <dsp:txXfrm>
        <a:off x="843866" y="2873934"/>
        <a:ext cx="1374871" cy="1065820"/>
      </dsp:txXfrm>
    </dsp:sp>
    <dsp:sp modelId="{E11186DF-E9ED-47A4-AA64-5DDB501F7107}">
      <dsp:nvSpPr>
        <dsp:cNvPr id="0" name=""/>
        <dsp:cNvSpPr/>
      </dsp:nvSpPr>
      <dsp:spPr>
        <a:xfrm>
          <a:off x="2103613" y="1874731"/>
          <a:ext cx="277334" cy="277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E99FA-2A77-4D55-ABD8-78BE6C501EF3}">
      <dsp:nvSpPr>
        <dsp:cNvPr id="0" name=""/>
        <dsp:cNvSpPr/>
      </dsp:nvSpPr>
      <dsp:spPr>
        <a:xfrm>
          <a:off x="2109117" y="1999415"/>
          <a:ext cx="1416177" cy="542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Segoe UI Black" panose="020B0A02040204020203" pitchFamily="34" charset="0"/>
              <a:ea typeface="Segoe UI Black" panose="020B0A02040204020203" pitchFamily="34" charset="0"/>
            </a:rPr>
            <a:t>Power efficient</a:t>
          </a:r>
          <a:endParaRPr lang="en-IN" sz="1300" kern="1200" dirty="0">
            <a:latin typeface="Segoe UI Black" panose="020B0A02040204020203" pitchFamily="34" charset="0"/>
            <a:ea typeface="Segoe UI Black" panose="020B0A02040204020203" pitchFamily="34" charset="0"/>
          </a:endParaRPr>
        </a:p>
      </dsp:txBody>
      <dsp:txXfrm>
        <a:off x="2109117" y="1999415"/>
        <a:ext cx="1416177" cy="542771"/>
      </dsp:txXfrm>
    </dsp:sp>
    <dsp:sp modelId="{DD735A87-09B0-4F4F-896E-E3459D33B33D}">
      <dsp:nvSpPr>
        <dsp:cNvPr id="0" name=""/>
        <dsp:cNvSpPr/>
      </dsp:nvSpPr>
      <dsp:spPr>
        <a:xfrm>
          <a:off x="3732216" y="1264742"/>
          <a:ext cx="383547" cy="383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EBE7-5B64-45EC-AC5D-7FC0B0A0F262}">
      <dsp:nvSpPr>
        <dsp:cNvPr id="0" name=""/>
        <dsp:cNvSpPr/>
      </dsp:nvSpPr>
      <dsp:spPr>
        <a:xfrm>
          <a:off x="3742677" y="1405856"/>
          <a:ext cx="1423711" cy="122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3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>
            <a:latin typeface="Segoe UI Black" panose="020B0A02040204020203" pitchFamily="34" charset="0"/>
            <a:ea typeface="Segoe UI Black" panose="020B0A02040204020203" pitchFamily="34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>
            <a:latin typeface="Segoe UI Black" panose="020B0A02040204020203" pitchFamily="34" charset="0"/>
            <a:ea typeface="Segoe UI Black" panose="020B0A02040204020203" pitchFamily="34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Segoe UI Black" panose="020B0A02040204020203" pitchFamily="34" charset="0"/>
              <a:ea typeface="Segoe UI Black" panose="020B0A02040204020203" pitchFamily="34" charset="0"/>
            </a:rPr>
            <a:t>Cheap price</a:t>
          </a:r>
          <a:endParaRPr lang="en-IN" sz="1300" kern="1200" dirty="0">
            <a:latin typeface="Segoe UI Black" panose="020B0A02040204020203" pitchFamily="34" charset="0"/>
            <a:ea typeface="Segoe UI Black" panose="020B0A02040204020203" pitchFamily="34" charset="0"/>
          </a:endParaRPr>
        </a:p>
      </dsp:txBody>
      <dsp:txXfrm>
        <a:off x="3742677" y="1405856"/>
        <a:ext cx="1423711" cy="1226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63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4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15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21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01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8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19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5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77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5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05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25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0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40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8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15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39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31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26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8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53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48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7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68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48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3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49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00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98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89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64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29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61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37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0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68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37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27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6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13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4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37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93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8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35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3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1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7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40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36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19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1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7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6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31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95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9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8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5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2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CSE (IoT)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75646" y="50250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Detection System using WSN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2911" y="4545860"/>
            <a:ext cx="2217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YUVRAJ SHARMA</a:t>
            </a:r>
          </a:p>
          <a:p>
            <a:r>
              <a:rPr lang="en-US" sz="2000" dirty="0"/>
              <a:t>18BCS4508</a:t>
            </a:r>
          </a:p>
          <a:p>
            <a:r>
              <a:rPr lang="en-US" sz="2000" dirty="0"/>
              <a:t>VANSHITA MANRAL</a:t>
            </a:r>
          </a:p>
          <a:p>
            <a:r>
              <a:rPr lang="en-US" sz="2000" dirty="0"/>
              <a:t>18BCS4522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</a:p>
          <a:p>
            <a:r>
              <a:rPr lang="en-US" sz="2000" b="1" dirty="0"/>
              <a:t>Mr. </a:t>
            </a:r>
            <a:r>
              <a:rPr lang="en-US" sz="2000" b="1"/>
              <a:t>Nikhil Aggarwal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5BA2-DF92-41DA-A4B5-FAC8E0D6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405197"/>
            <a:ext cx="415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2. Designing the base station</a:t>
            </a:r>
          </a:p>
          <a:p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D475D-D9ED-44B2-95EB-64CCB313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C6BB5-3436-403B-BDBD-2C3E7D8D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4" y="1559866"/>
            <a:ext cx="11685231" cy="42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CAC2-B023-4817-BC18-0B420EF0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414076"/>
            <a:ext cx="444401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3. Firebase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E060-6774-4DCF-BCE9-C3B618C5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ACA6E-8688-4C95-9716-5B00BF51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9" y="1047565"/>
            <a:ext cx="10942747" cy="50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58DA0-9972-412C-ABDE-AE34B37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5AC42-19FF-4FA1-BED7-D291E9F8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5" y="1648283"/>
            <a:ext cx="5890254" cy="3561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E4599C-592E-4C4D-A3C7-637B59CC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39" y="916619"/>
            <a:ext cx="4566266" cy="50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7D39-C0F1-4C12-9805-0A38110C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A72D-8DB1-4618-B53A-886F39DF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94" y="3428000"/>
            <a:ext cx="6541864" cy="3110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3A930-AD83-437C-83F6-E66E1988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0" y="501683"/>
            <a:ext cx="6541865" cy="25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8CD6-7538-448C-A926-B009BD3F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254277"/>
            <a:ext cx="491453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4. Designing the interfaces.</a:t>
            </a:r>
          </a:p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29D6-7CE1-4F22-B011-316D1A54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8C85D-8555-4041-B74C-3FC57644A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3" y="2005011"/>
            <a:ext cx="2275533" cy="4351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2CD8C-F398-4394-AB98-8BD98B383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1" y="2005011"/>
            <a:ext cx="2349149" cy="4351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A3F56-D305-4256-A798-4587F9003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17" y="2005011"/>
            <a:ext cx="2109820" cy="435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D0B4E-3B6F-4612-8ED7-7125AF65E1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19" y="2005011"/>
            <a:ext cx="219797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B02-BDAF-4314-9F3B-D80804E9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6" y="334176"/>
            <a:ext cx="4346359" cy="4351338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Node-red Dashboard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01FB-24CE-4B47-9CCA-3DBF57D8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1D570-A54F-4694-9883-121B3098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09" y="1273621"/>
            <a:ext cx="9278381" cy="44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9" y="1580225"/>
            <a:ext cx="5633621" cy="477612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a typeface="Segoe UI Black" panose="020B0A02040204020203" pitchFamily="34" charset="0"/>
              </a:rPr>
              <a:t>Detected fire using multiple sensor nodes.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It shows the sensor node location in map.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Shows the direction where the fire is possible to spread.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It was able to cover large areas.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Power efficient</a:t>
            </a:r>
          </a:p>
          <a:p>
            <a:pPr marL="0" lvl="0" indent="0">
              <a:buNone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C6C1F-0464-4F7D-9C9E-1F310788B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" b="7315"/>
          <a:stretch/>
        </p:blipFill>
        <p:spPr>
          <a:xfrm>
            <a:off x="6270841" y="0"/>
            <a:ext cx="592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3711" cy="4351338"/>
          </a:xfrm>
        </p:spPr>
        <p:txBody>
          <a:bodyPr/>
          <a:lstStyle/>
          <a:p>
            <a:r>
              <a:rPr lang="en-US" dirty="0">
                <a:ea typeface="Segoe UI Black" panose="020B0A02040204020203" pitchFamily="34" charset="0"/>
              </a:rPr>
              <a:t>Making the WSN insulted.</a:t>
            </a:r>
          </a:p>
          <a:p>
            <a:r>
              <a:rPr lang="en-US" dirty="0">
                <a:ea typeface="Segoe UI Black" panose="020B0A02040204020203" pitchFamily="34" charset="0"/>
              </a:rPr>
              <a:t>Adding more features into the flutter app to increase the user experience .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C642-317B-4C93-A000-DB4FBB440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" b="7315"/>
          <a:stretch/>
        </p:blipFill>
        <p:spPr>
          <a:xfrm>
            <a:off x="6270841" y="0"/>
            <a:ext cx="592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7695" cy="4351338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https://www.hindawi.com/journals/mpe/2018/7612487/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journals.sagepub.com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https://www.hindawi.com/journals/js/2016/8325845/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https://www.sciencedirect.com/science/article/pii/S1877705812032201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https://ieeexplore.ieee.org/document/5138260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https://robu.in/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74A-732E-401B-A7FE-B5D841C5C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" b="7315"/>
          <a:stretch/>
        </p:blipFill>
        <p:spPr>
          <a:xfrm>
            <a:off x="6270841" y="0"/>
            <a:ext cx="592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0E7A-1D21-462E-8F0B-8F7A61B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2EE631-A45C-41EB-AEDC-A4646F70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77" y="1511398"/>
            <a:ext cx="4799120" cy="27609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8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  </a:t>
            </a:r>
          </a:p>
          <a:p>
            <a:pPr marL="0" indent="0">
              <a:buNone/>
            </a:pPr>
            <a:r>
              <a:rPr lang="en-GB" sz="8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More Forest Fire!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B2F89-144E-4281-A349-A1D141ECDC8A}"/>
              </a:ext>
            </a:extLst>
          </p:cNvPr>
          <p:cNvSpPr txBox="1"/>
          <p:nvPr/>
        </p:nvSpPr>
        <p:spPr>
          <a:xfrm>
            <a:off x="732877" y="4423272"/>
            <a:ext cx="481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more forest fire now, A System help to detect</a:t>
            </a:r>
          </a:p>
          <a:p>
            <a:r>
              <a:rPr lang="en-GB" dirty="0"/>
              <a:t>Early stages fire with a lot of features to help the </a:t>
            </a:r>
          </a:p>
          <a:p>
            <a:r>
              <a:rPr lang="en-GB" dirty="0"/>
              <a:t>Government.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FB4734-B8E0-42F7-829A-705C15AD5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>
          <a:xfrm>
            <a:off x="6320900" y="0"/>
            <a:ext cx="587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5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6" y="205327"/>
            <a:ext cx="4736977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45" y="1721436"/>
            <a:ext cx="4736977" cy="4667250"/>
          </a:xfrm>
        </p:spPr>
        <p:txBody>
          <a:bodyPr/>
          <a:lstStyle/>
          <a:p>
            <a:r>
              <a:rPr lang="en-US" dirty="0"/>
              <a:t>This project is all about saving the forests from the natural calamity </a:t>
            </a:r>
            <a:r>
              <a:rPr lang="en-US" dirty="0" err="1"/>
              <a:t>i.e</a:t>
            </a:r>
            <a:r>
              <a:rPr lang="en-US" dirty="0"/>
              <a:t> fire. </a:t>
            </a:r>
          </a:p>
          <a:p>
            <a:r>
              <a:rPr lang="en-US" dirty="0"/>
              <a:t>In this project we designed a system to detect the fire using the wireless sensor network, moreover detecting it on the early stages considering different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9C803-81D6-4D8D-8198-6FEB1AFF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551" y="0"/>
            <a:ext cx="5870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D227-C6E2-4C85-991B-4A09E2E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this project?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4EC-F733-4683-99D8-C1974BB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940" cy="4351338"/>
          </a:xfrm>
        </p:spPr>
        <p:txBody>
          <a:bodyPr/>
          <a:lstStyle/>
          <a:p>
            <a:r>
              <a:rPr lang="en-GB" dirty="0"/>
              <a:t>1950, British Columbia, Canada, The Chinchaga fire,</a:t>
            </a:r>
            <a:r>
              <a:rPr lang="en-IN" dirty="0"/>
              <a:t> 3 million acres.</a:t>
            </a:r>
          </a:p>
          <a:p>
            <a:r>
              <a:rPr lang="en-GB" dirty="0"/>
              <a:t>2020, Australia, 18.6 million acres.</a:t>
            </a:r>
          </a:p>
          <a:p>
            <a:pPr marL="0" indent="0">
              <a:buNone/>
            </a:pPr>
            <a:r>
              <a:rPr lang="en-GB" dirty="0"/>
              <a:t>There are more than 72000 wildfire cases in a year over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7DB3A-422C-4D2C-9F76-3AB11E3E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DA2C82-4E1E-4B44-B636-5A71349A4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4"/>
          <a:stretch/>
        </p:blipFill>
        <p:spPr>
          <a:xfrm>
            <a:off x="7084382" y="0"/>
            <a:ext cx="510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893C-F509-434D-9D35-E5DCA6F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3408" cy="1325563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Need for this?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7995-6785-430A-8527-DF9D691C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3408" cy="4351338"/>
          </a:xfrm>
        </p:spPr>
        <p:txBody>
          <a:bodyPr/>
          <a:lstStyle/>
          <a:p>
            <a:r>
              <a:rPr lang="en-GB" dirty="0"/>
              <a:t>Saving the endangered species, economic properties.</a:t>
            </a:r>
          </a:p>
          <a:p>
            <a:r>
              <a:rPr lang="en-GB" dirty="0"/>
              <a:t>Cheap and can live for more than 4 years without human intervention.</a:t>
            </a:r>
          </a:p>
          <a:p>
            <a:r>
              <a:rPr lang="en-GB" dirty="0"/>
              <a:t>Detection of fire at early stages.</a:t>
            </a:r>
          </a:p>
          <a:p>
            <a:r>
              <a:rPr lang="en-GB" dirty="0"/>
              <a:t>Cost effective solution.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FE10-CCB3-4D88-8D85-6B9AAF2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1BA08-E07F-48DE-A951-CE95A8BB6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9"/>
          <a:stretch/>
        </p:blipFill>
        <p:spPr>
          <a:xfrm>
            <a:off x="6862439" y="0"/>
            <a:ext cx="532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8AE9-3D2C-45AE-AB6B-6A9757C7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99951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Objectives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6274DA9-FC51-462F-80C1-51F7927A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35862"/>
              </p:ext>
            </p:extLst>
          </p:nvPr>
        </p:nvGraphicFramePr>
        <p:xfrm>
          <a:off x="838200" y="1825625"/>
          <a:ext cx="59007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69A2-54C4-4755-9435-6F916BC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820F7-FD00-4547-AD90-DBEC001865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51" y="4392551"/>
            <a:ext cx="1572605" cy="84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F68153-4361-4BF4-B843-87500601D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017" y="4170934"/>
            <a:ext cx="1105516" cy="73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82FA0-32E1-4E3C-8AEF-B81AC864758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" b="7315"/>
          <a:stretch/>
        </p:blipFill>
        <p:spPr>
          <a:xfrm>
            <a:off x="7042494" y="0"/>
            <a:ext cx="5149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449"/>
            <a:ext cx="6024239" cy="4685514"/>
          </a:xfrm>
        </p:spPr>
        <p:txBody>
          <a:bodyPr>
            <a:normAutofit/>
          </a:bodyPr>
          <a:lstStyle/>
          <a:p>
            <a:pPr lvl="0"/>
            <a:endParaRPr lang="en-US" dirty="0">
              <a:ea typeface="Segoe UI Black" panose="020B0A02040204020203" pitchFamily="34" charset="0"/>
            </a:endParaRPr>
          </a:p>
          <a:p>
            <a:pPr lvl="0"/>
            <a:r>
              <a:rPr lang="en-US" dirty="0">
                <a:ea typeface="Segoe UI Black" panose="020B0A02040204020203" pitchFamily="34" charset="0"/>
              </a:rPr>
              <a:t>Planning and Requirement Analysis.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Designing the project architecture.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Building the project according to the design.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Testing the project in controlled environment </a:t>
            </a:r>
          </a:p>
          <a:p>
            <a:pPr lvl="0"/>
            <a:r>
              <a:rPr lang="en-US" dirty="0">
                <a:ea typeface="Segoe UI Black" panose="020B0A02040204020203" pitchFamily="34" charset="0"/>
              </a:rPr>
              <a:t>Deploying the project for further testing.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F52C20-C212-4910-9E56-46D2804F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48"/>
          <a:stretch/>
        </p:blipFill>
        <p:spPr>
          <a:xfrm>
            <a:off x="6601103" y="0"/>
            <a:ext cx="5590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951E-8F1A-4E64-8D92-35B471C2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1579" cy="1325563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Results &amp; Outputs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0344-A14E-4728-B430-D25DC93E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961" cy="284402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1.  Designing the WSN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4187D-DCE1-4023-9BF0-8493269B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FDBFC-77C4-450F-BDB5-A67D81CD7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3" t="20664" r="3769"/>
          <a:stretch/>
        </p:blipFill>
        <p:spPr>
          <a:xfrm>
            <a:off x="6803993" y="3189599"/>
            <a:ext cx="4549807" cy="3166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C5700-7C97-4BE1-9C27-097DE08486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3994" y="745724"/>
            <a:ext cx="4549806" cy="224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72C03-2E87-4449-9077-9FECA5535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5327" y="2314399"/>
            <a:ext cx="3586767" cy="42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898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5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7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8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9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6678</TotalTime>
  <Words>435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Calibri Light</vt:lpstr>
      <vt:lpstr>Casper</vt:lpstr>
      <vt:lpstr>Segoe UI Black</vt:lpstr>
      <vt:lpstr>Times New Roman</vt:lpstr>
      <vt:lpstr>1_Office Theme</vt:lpstr>
      <vt:lpstr>2_Office Theme</vt:lpstr>
      <vt:lpstr>Contents Slide Master</vt:lpstr>
      <vt:lpstr>Office Theme</vt:lpstr>
      <vt:lpstr>3_Office Theme</vt:lpstr>
      <vt:lpstr>4_Office Theme</vt:lpstr>
      <vt:lpstr>5_Office Theme</vt:lpstr>
      <vt:lpstr>6_Office Theme</vt:lpstr>
      <vt:lpstr>7_Office Theme</vt:lpstr>
      <vt:lpstr>PowerPoint Presentation</vt:lpstr>
      <vt:lpstr>Outline</vt:lpstr>
      <vt:lpstr>PowerPoint Presentation</vt:lpstr>
      <vt:lpstr>Introduction to project</vt:lpstr>
      <vt:lpstr>Why this project?</vt:lpstr>
      <vt:lpstr>Need for this?</vt:lpstr>
      <vt:lpstr>Objectives</vt:lpstr>
      <vt:lpstr>Methodology used</vt:lpstr>
      <vt:lpstr>Results &amp;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Vanshita Manral</cp:lastModifiedBy>
  <cp:revision>517</cp:revision>
  <dcterms:created xsi:type="dcterms:W3CDTF">2019-01-09T10:33:58Z</dcterms:created>
  <dcterms:modified xsi:type="dcterms:W3CDTF">2021-04-25T17:28:01Z</dcterms:modified>
</cp:coreProperties>
</file>