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0208C6E-C408-AB4C-7CB1-F8BFFD0F89D9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18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17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95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09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66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753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079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53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06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C20B7FB-C82E-4F1E-3354-AC5DCDF17E17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49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52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13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00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84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8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1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48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91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9002" y="3214158"/>
            <a:ext cx="6987645" cy="1388534"/>
          </a:xfrm>
        </p:spPr>
        <p:txBody>
          <a:bodyPr/>
          <a:lstStyle/>
          <a:p>
            <a:r>
              <a:rPr lang="en-GB" dirty="0"/>
              <a:t>Customer Review Analysis</a:t>
            </a:r>
          </a:p>
        </p:txBody>
      </p:sp>
      <p:pic>
        <p:nvPicPr>
          <p:cNvPr id="1028" name="Picture 4" descr="British Airways Logo and symbol, meaning, history, PNG, brand">
            <a:extLst>
              <a:ext uri="{FF2B5EF4-FFF2-40B4-BE49-F238E27FC236}">
                <a16:creationId xmlns:a16="http://schemas.microsoft.com/office/drawing/2014/main" id="{FCC87FE0-37F8-4DB5-67F5-D96AE3543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" t="35374" r="2665" b="35646"/>
          <a:stretch/>
        </p:blipFill>
        <p:spPr bwMode="auto">
          <a:xfrm>
            <a:off x="1691270" y="1236262"/>
            <a:ext cx="10415005" cy="198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155542"/>
            <a:ext cx="9239250" cy="970450"/>
          </a:xfrm>
        </p:spPr>
        <p:txBody>
          <a:bodyPr>
            <a:normAutofit/>
          </a:bodyPr>
          <a:lstStyle/>
          <a:p>
            <a:r>
              <a:rPr lang="en-US" sz="3200" dirty="0"/>
              <a:t>Task 2: Predicting customer buying </a:t>
            </a:r>
            <a:r>
              <a:rPr lang="en-US" sz="3200" dirty="0" err="1"/>
              <a:t>behaviour</a:t>
            </a:r>
            <a:endParaRPr lang="en-GB" sz="3200" dirty="0"/>
          </a:p>
        </p:txBody>
      </p:sp>
      <p:pic>
        <p:nvPicPr>
          <p:cNvPr id="2050" name="Picture 2" descr="British-Airways-logo-ribbon-logo-219x286 - Careers in Aerospace">
            <a:extLst>
              <a:ext uri="{FF2B5EF4-FFF2-40B4-BE49-F238E27FC236}">
                <a16:creationId xmlns:a16="http://schemas.microsoft.com/office/drawing/2014/main" id="{D264494C-AA85-E5BD-1C78-EF3D3B53E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002" y="-721308"/>
            <a:ext cx="20859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04FD07-C12D-6930-EAA7-AB47745D2AB6}"/>
              </a:ext>
            </a:extLst>
          </p:cNvPr>
          <p:cNvSpPr txBox="1"/>
          <p:nvPr/>
        </p:nvSpPr>
        <p:spPr>
          <a:xfrm>
            <a:off x="1754737" y="1125992"/>
            <a:ext cx="57054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measures the proportion of correctly classified instances out of the total instances in a dataset.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initial dataset was highly imbalanced causing the model to overfit. SMOTE has been used to compensate for the imbalance. </a:t>
            </a:r>
          </a:p>
          <a:p>
            <a:endParaRPr lang="en-US" dirty="0"/>
          </a:p>
          <a:p>
            <a:r>
              <a:rPr lang="en-US" dirty="0"/>
              <a:t>The Random Forest Classifier performs relatively good in binary classification.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 Correlation Matrix shows the importance of every feature to the dataset</a:t>
            </a:r>
          </a:p>
          <a:p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3067920" y="1962574"/>
            <a:ext cx="2840786" cy="1113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2400" b="1">
                <a:solidFill>
                  <a:schemeClr val="tx1">
                    <a:lumMod val="75000"/>
                  </a:schemeClr>
                </a:solidFill>
              </a:rPr>
              <a:t>Accuracy – 86%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1E06D-3F9F-D3FE-60D6-70BE9ADBA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212" y="1233771"/>
            <a:ext cx="4731788" cy="48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43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138</TotalTime>
  <Words>77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PowerPoint Presentation</vt:lpstr>
      <vt:lpstr>Task 2: Predicting customer buying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Sir Vansh</cp:lastModifiedBy>
  <cp:revision>7</cp:revision>
  <dcterms:created xsi:type="dcterms:W3CDTF">2022-12-06T11:13:27Z</dcterms:created>
  <dcterms:modified xsi:type="dcterms:W3CDTF">2024-03-13T09:05:20Z</dcterms:modified>
</cp:coreProperties>
</file>