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0EBF-0780-4616-3C3D-94B669C4C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82934-0A1C-9FE7-7C8B-AA99DF6D3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3A3D6-8DAF-244F-272C-4398E04D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AEE-4385-4BDD-AADB-9BE4A3AF0B6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0BD7B-6558-8C29-5F8D-D56E5CD6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87DAD-AE8A-4564-4AF8-15784A43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842E-4E1D-4A67-98B7-19C64E526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6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B066-5837-7400-618B-FB31A8C5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E730F-3AFC-2ED5-AF3E-6BE90D6B6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0A811-410C-1B4D-28ED-C605E23A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AEE-4385-4BDD-AADB-9BE4A3AF0B6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F24A8-CF56-8143-F57F-E6A754E4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F7B5-67F8-384A-BDDD-024CA05E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842E-4E1D-4A67-98B7-19C64E526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77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0147D-E8EE-2DBD-266C-C84130B12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D55CC-49C3-1891-E3EB-D68E61C12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64778-A91F-7620-E5DD-586A798E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AEE-4385-4BDD-AADB-9BE4A3AF0B6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85D48-690F-2959-BDF8-9E2432FC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C3EFC-5D98-3FB0-4393-3EEFEF13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842E-4E1D-4A67-98B7-19C64E526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41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4C9C6-D885-A77D-3C2E-CFD893617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20926-563E-A5C6-1179-1C70F497E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FC036-66CA-A9F3-6083-8EB56B88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AEE-4385-4BDD-AADB-9BE4A3AF0B6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EA4D2-06CC-0329-557F-9FE9035E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059FB-6E6D-1415-87C7-EBC05C6E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842E-4E1D-4A67-98B7-19C64E526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06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6956-70E6-2CA1-DC49-4E393946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866B0-B8FD-FDFA-4E8B-3C52D5621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FF939-DB3E-63E5-CABC-57A1A5FC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AEE-4385-4BDD-AADB-9BE4A3AF0B6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CA9B-D1F6-7161-8434-6B6CEFF2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BBA31-00AD-C29A-B845-F9166A9F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842E-4E1D-4A67-98B7-19C64E526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70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57D3-4148-7F00-B218-6C4E9235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77A47-0688-E9E0-64EF-4720360A1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5D212-B49F-D691-89D2-274F4DBF1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697B4-F47B-7518-29E5-82C28FA7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AEE-4385-4BDD-AADB-9BE4A3AF0B6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64808-E1ED-6591-2045-3A059BF3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AE84E-E35C-E68B-DAF4-1B546F5C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842E-4E1D-4A67-98B7-19C64E526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9CA0-4830-4EB9-E5DC-4A45C4AB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53E4D-E191-ACD4-A653-E22D58706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EF094-48EF-7523-3807-D2B4B6F57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413E7-86EF-0189-CE4B-CFC0AEDDF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7A018-3527-AAC1-FE00-521C1070B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B291B-30E6-09FD-E48C-48EA016C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AEE-4385-4BDD-AADB-9BE4A3AF0B6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AD692-785D-0DFD-B6FA-D385F9533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85CB8-01FB-83CA-ED4F-D92AE2C7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842E-4E1D-4A67-98B7-19C64E526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84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16B6-2A06-ECE8-E589-7DBA0A00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51D6D-09E7-9BF2-D2D7-21897B25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AEE-4385-4BDD-AADB-9BE4A3AF0B6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CC18A-D00D-C63D-093D-C48A261D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294D5-69E3-2D61-F2CD-32A30AFC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842E-4E1D-4A67-98B7-19C64E526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23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04E98-2446-7979-4E6E-D4C81E61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AEE-4385-4BDD-AADB-9BE4A3AF0B6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C3F48-FD4A-C789-772E-0488C445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78196-F951-CF36-17D2-6FB4ED87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842E-4E1D-4A67-98B7-19C64E526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95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9F9B-78FF-EA44-D0E3-68696349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2320-AE6D-599B-A7F6-2F29FAA5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6B912-7017-3C11-54A4-B0DDE951D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8E942-4CBB-D8B4-D97C-DE33F7C7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AEE-4385-4BDD-AADB-9BE4A3AF0B6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78C69-0106-B68B-08F3-D86B8E44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63148-022E-2BAF-6367-0793B1E9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842E-4E1D-4A67-98B7-19C64E526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48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2506-709E-4871-9510-44318763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A7604-EE9B-B22F-0466-2BB62DD94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90C98-8585-EA1B-C5B4-4EA90B816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64DB9-4940-F402-AAD7-D645C247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CBAEE-4385-4BDD-AADB-9BE4A3AF0B6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DDB22-BF62-8E7C-24EA-8E7D4760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C671B-C036-21C7-43FE-1C849B88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842E-4E1D-4A67-98B7-19C64E526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588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CD548-2020-7481-F7D4-413174C1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3ADB5-6C4D-800C-0419-2E915CD0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02315-7DC1-75C3-3CD1-E77EC6EE9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CBAEE-4385-4BDD-AADB-9BE4A3AF0B6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D76A6-34CE-03DB-4F5F-89F242894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1151-2659-4071-4662-B56C881CE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E842E-4E1D-4A67-98B7-19C64E526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8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DE6909-98AB-435E-6966-3D28E988B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87" y="692759"/>
            <a:ext cx="1349949" cy="7554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8F2C73-D48B-13D1-E7A3-EDD977D77927}"/>
              </a:ext>
            </a:extLst>
          </p:cNvPr>
          <p:cNvSpPr txBox="1"/>
          <p:nvPr/>
        </p:nvSpPr>
        <p:spPr>
          <a:xfrm>
            <a:off x="1125987" y="2132430"/>
            <a:ext cx="134994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Embeddings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4E7946-3B7D-DB14-2B1C-2D719E1A4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30003" y="3023549"/>
            <a:ext cx="1099028" cy="10990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8E3348C-81D4-C87C-B184-56968B8B13AB}"/>
              </a:ext>
            </a:extLst>
          </p:cNvPr>
          <p:cNvSpPr/>
          <p:nvPr/>
        </p:nvSpPr>
        <p:spPr>
          <a:xfrm>
            <a:off x="5559156" y="809422"/>
            <a:ext cx="1237538" cy="5220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User Query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6CB28C-F4D5-86FD-AFEA-576732121E82}"/>
              </a:ext>
            </a:extLst>
          </p:cNvPr>
          <p:cNvSpPr/>
          <p:nvPr/>
        </p:nvSpPr>
        <p:spPr>
          <a:xfrm>
            <a:off x="5559155" y="1769497"/>
            <a:ext cx="1237539" cy="5220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Routing Agent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3209BEF3-A975-916C-2E6F-5DF588F70DD2}"/>
              </a:ext>
            </a:extLst>
          </p:cNvPr>
          <p:cNvSpPr/>
          <p:nvPr/>
        </p:nvSpPr>
        <p:spPr>
          <a:xfrm>
            <a:off x="3808845" y="3186021"/>
            <a:ext cx="1354416" cy="77408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Vector DB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5DA9FB-0DF4-BBA8-32A6-5A53467CC383}"/>
              </a:ext>
            </a:extLst>
          </p:cNvPr>
          <p:cNvSpPr/>
          <p:nvPr/>
        </p:nvSpPr>
        <p:spPr>
          <a:xfrm>
            <a:off x="5559155" y="4668467"/>
            <a:ext cx="1237539" cy="5220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70E618-4CB1-9E15-F1C7-EFF07305B42C}"/>
              </a:ext>
            </a:extLst>
          </p:cNvPr>
          <p:cNvSpPr/>
          <p:nvPr/>
        </p:nvSpPr>
        <p:spPr>
          <a:xfrm>
            <a:off x="5559155" y="5471700"/>
            <a:ext cx="1237539" cy="5220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72A644-29AD-62D6-29F8-4F67FBF57D63}"/>
              </a:ext>
            </a:extLst>
          </p:cNvPr>
          <p:cNvSpPr/>
          <p:nvPr/>
        </p:nvSpPr>
        <p:spPr>
          <a:xfrm>
            <a:off x="5559155" y="6282221"/>
            <a:ext cx="1237539" cy="5220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Output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DD54D33-6692-54D9-E68D-D87C07420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93" y="1886306"/>
            <a:ext cx="1085136" cy="28846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A676BA3-37DD-63A9-B62F-D0592AC06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37" y="3226385"/>
            <a:ext cx="693356" cy="69335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0725946-595A-CBCD-6601-FE3623AEAC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137" y="3186022"/>
            <a:ext cx="1548167" cy="77408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20CD72B-264F-75AF-98A4-81DF67D76C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932" y="5379787"/>
            <a:ext cx="1125741" cy="70591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253916D-AF90-2DDB-8462-8CC2F335BB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64" y="5426215"/>
            <a:ext cx="567570" cy="567570"/>
          </a:xfrm>
          <a:prstGeom prst="rect">
            <a:avLst/>
          </a:prstGeom>
        </p:spPr>
      </p:pic>
      <p:sp>
        <p:nvSpPr>
          <p:cNvPr id="46" name="Diamond 45">
            <a:extLst>
              <a:ext uri="{FF2B5EF4-FFF2-40B4-BE49-F238E27FC236}">
                <a16:creationId xmlns:a16="http://schemas.microsoft.com/office/drawing/2014/main" id="{827CBBEB-01B4-D0E1-7A4C-E891F0D039C2}"/>
              </a:ext>
            </a:extLst>
          </p:cNvPr>
          <p:cNvSpPr/>
          <p:nvPr/>
        </p:nvSpPr>
        <p:spPr>
          <a:xfrm>
            <a:off x="7192589" y="3186021"/>
            <a:ext cx="1354416" cy="77408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Wiki Search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4ABD76-06ED-C270-96B9-4B890EE6BEA3}"/>
              </a:ext>
            </a:extLst>
          </p:cNvPr>
          <p:cNvSpPr txBox="1"/>
          <p:nvPr/>
        </p:nvSpPr>
        <p:spPr>
          <a:xfrm>
            <a:off x="7898532" y="5451826"/>
            <a:ext cx="475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+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D84E5D1-483F-0A3D-D84E-C386FDB8BE34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177925" y="1331507"/>
            <a:ext cx="0" cy="437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53EA9A6-E293-F85B-EE73-32AA7A7EB752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rot="5400000">
            <a:off x="4884770" y="1892865"/>
            <a:ext cx="894439" cy="16918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F73F82E-ADBA-8666-ECB9-090E3FE1DB57}"/>
              </a:ext>
            </a:extLst>
          </p:cNvPr>
          <p:cNvCxnSpPr>
            <a:stCxn id="19" idx="2"/>
            <a:endCxn id="46" idx="0"/>
          </p:cNvCxnSpPr>
          <p:nvPr/>
        </p:nvCxnSpPr>
        <p:spPr>
          <a:xfrm rot="16200000" flipH="1">
            <a:off x="6576642" y="1892865"/>
            <a:ext cx="894439" cy="16918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9F6D009-9B8D-EC94-E727-78E01820F24A}"/>
              </a:ext>
            </a:extLst>
          </p:cNvPr>
          <p:cNvCxnSpPr>
            <a:stCxn id="21" idx="2"/>
            <a:endCxn id="26" idx="1"/>
          </p:cNvCxnSpPr>
          <p:nvPr/>
        </p:nvCxnSpPr>
        <p:spPr>
          <a:xfrm rot="16200000" flipH="1">
            <a:off x="4537902" y="3908257"/>
            <a:ext cx="969404" cy="107310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7E3CEA1-E022-B481-1D08-8C55092FFDA3}"/>
              </a:ext>
            </a:extLst>
          </p:cNvPr>
          <p:cNvCxnSpPr>
            <a:stCxn id="46" idx="2"/>
            <a:endCxn id="26" idx="3"/>
          </p:cNvCxnSpPr>
          <p:nvPr/>
        </p:nvCxnSpPr>
        <p:spPr>
          <a:xfrm rot="5400000">
            <a:off x="6848544" y="3908257"/>
            <a:ext cx="969404" cy="107310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1A74E78-71A7-BEDE-B482-0F7DFEEBD4B9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6177925" y="5190552"/>
            <a:ext cx="0" cy="2811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9BF8D2-3786-C508-B0A2-369F49F8BE72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6177925" y="5993785"/>
            <a:ext cx="0" cy="288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A769975-A024-A5AD-D652-AD89CF3968C8}"/>
              </a:ext>
            </a:extLst>
          </p:cNvPr>
          <p:cNvCxnSpPr>
            <a:stCxn id="6" idx="2"/>
            <a:endCxn id="34" idx="0"/>
          </p:cNvCxnSpPr>
          <p:nvPr/>
        </p:nvCxnSpPr>
        <p:spPr>
          <a:xfrm flipH="1">
            <a:off x="1800961" y="1448171"/>
            <a:ext cx="1" cy="438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3EFDCE6-6848-2DA3-393B-B7E7BBC90AB6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 flipH="1">
            <a:off x="1779517" y="2501762"/>
            <a:ext cx="21445" cy="521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Arrow: Left-Right 81">
            <a:extLst>
              <a:ext uri="{FF2B5EF4-FFF2-40B4-BE49-F238E27FC236}">
                <a16:creationId xmlns:a16="http://schemas.microsoft.com/office/drawing/2014/main" id="{FFD26F43-B535-47D3-218B-B9E48987CCD9}"/>
              </a:ext>
            </a:extLst>
          </p:cNvPr>
          <p:cNvSpPr/>
          <p:nvPr/>
        </p:nvSpPr>
        <p:spPr>
          <a:xfrm>
            <a:off x="2475936" y="3458217"/>
            <a:ext cx="1099028" cy="288758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Arrow: Left-Right 82">
            <a:extLst>
              <a:ext uri="{FF2B5EF4-FFF2-40B4-BE49-F238E27FC236}">
                <a16:creationId xmlns:a16="http://schemas.microsoft.com/office/drawing/2014/main" id="{8752CC85-1B21-0930-254C-485F53AF1A57}"/>
              </a:ext>
            </a:extLst>
          </p:cNvPr>
          <p:cNvSpPr/>
          <p:nvPr/>
        </p:nvSpPr>
        <p:spPr>
          <a:xfrm>
            <a:off x="8659630" y="3428684"/>
            <a:ext cx="1099028" cy="288758"/>
          </a:xfrm>
          <a:prstGeom prst="left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0B45D8-8981-A415-EDC5-71F51AAA603A}"/>
              </a:ext>
            </a:extLst>
          </p:cNvPr>
          <p:cNvSpPr txBox="1"/>
          <p:nvPr/>
        </p:nvSpPr>
        <p:spPr>
          <a:xfrm>
            <a:off x="911715" y="4184820"/>
            <a:ext cx="184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Astra DB Vector Store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E86FAF-046E-895D-C84C-EDA311A77038}"/>
              </a:ext>
            </a:extLst>
          </p:cNvPr>
          <p:cNvSpPr txBox="1"/>
          <p:nvPr/>
        </p:nvSpPr>
        <p:spPr>
          <a:xfrm>
            <a:off x="1255627" y="493300"/>
            <a:ext cx="184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Data Source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3E77B02-EBC7-DBEB-9861-E5AD7C058BA6}"/>
              </a:ext>
            </a:extLst>
          </p:cNvPr>
          <p:cNvSpPr txBox="1"/>
          <p:nvPr/>
        </p:nvSpPr>
        <p:spPr>
          <a:xfrm>
            <a:off x="6949157" y="6008458"/>
            <a:ext cx="2071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Llama 3.1 hosted on </a:t>
            </a:r>
            <a:r>
              <a:rPr lang="en-IN" sz="1400" dirty="0" err="1"/>
              <a:t>Groq</a:t>
            </a:r>
            <a:endParaRPr lang="en-IN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DC7356B-2456-402E-665A-CE65A7537266}"/>
              </a:ext>
            </a:extLst>
          </p:cNvPr>
          <p:cNvSpPr txBox="1"/>
          <p:nvPr/>
        </p:nvSpPr>
        <p:spPr>
          <a:xfrm>
            <a:off x="3313372" y="13677"/>
            <a:ext cx="7092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 Multi Agent AI Architecture using </a:t>
            </a:r>
            <a:r>
              <a:rPr lang="en-IN" sz="3200" b="1" dirty="0" err="1"/>
              <a:t>LangGraph</a:t>
            </a:r>
            <a:endParaRPr lang="en-IN" sz="3200" b="1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8062FB16-1DA1-4C3A-ED5B-06841F4A24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48" y="824570"/>
            <a:ext cx="506937" cy="506937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0F441095-B1FC-A4B7-DC7C-D61EBF165F9F}"/>
              </a:ext>
            </a:extLst>
          </p:cNvPr>
          <p:cNvSpPr txBox="1"/>
          <p:nvPr/>
        </p:nvSpPr>
        <p:spPr>
          <a:xfrm>
            <a:off x="758485" y="816428"/>
            <a:ext cx="475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71253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vansh Jaiswal</dc:creator>
  <cp:lastModifiedBy>vansh Jaiswal</cp:lastModifiedBy>
  <cp:revision>7</cp:revision>
  <dcterms:created xsi:type="dcterms:W3CDTF">2024-11-27T06:29:34Z</dcterms:created>
  <dcterms:modified xsi:type="dcterms:W3CDTF">2025-03-28T00:16:03Z</dcterms:modified>
</cp:coreProperties>
</file>