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n" initials="N" lastIdx="1" clrIdx="0">
    <p:extLst>
      <p:ext uri="{19B8F6BF-5375-455C-9EA6-DF929625EA0E}">
        <p15:presenceInfo xmlns:p15="http://schemas.microsoft.com/office/powerpoint/2012/main" userId="Ni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AyHPqlBiVwmujnuqP7QD5U3enufMvkDV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CoreCoders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Display Content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a typeface="Cambria" panose="02040503050406030204" pitchFamily="18" charset="0"/>
              </a:rPr>
              <a:t>On entering 10,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displaySpecificMeal</a:t>
            </a:r>
            <a:r>
              <a:rPr lang="en-GB" dirty="0">
                <a:ea typeface="Cambria" panose="02040503050406030204" pitchFamily="18" charset="0"/>
              </a:rPr>
              <a:t>(); is called,  this function will display all the foods in that Meal, searched be </a:t>
            </a:r>
            <a:r>
              <a:rPr lang="en-GB" dirty="0" err="1">
                <a:ea typeface="Cambria" panose="02040503050406030204" pitchFamily="18" charset="0"/>
              </a:rPr>
              <a:t>searchMeal</a:t>
            </a:r>
            <a:r>
              <a:rPr lang="en-GB" dirty="0">
                <a:ea typeface="Cambria" panose="02040503050406030204" pitchFamily="18" charset="0"/>
              </a:rPr>
              <a:t>(). It will also provide an option to modify the given Meal.</a:t>
            </a:r>
          </a:p>
          <a:p>
            <a:r>
              <a:rPr lang="en-GB" b="1" dirty="0">
                <a:ea typeface="Cambria" panose="02040503050406030204" pitchFamily="18" charset="0"/>
              </a:rPr>
              <a:t>On entering 8,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displaySpecificRecipe</a:t>
            </a:r>
            <a:r>
              <a:rPr lang="en-GB" dirty="0">
                <a:ea typeface="Cambria" panose="02040503050406030204" pitchFamily="18" charset="0"/>
              </a:rPr>
              <a:t>(); is called,  this function will operate in a similar way for Food as the above does for Meal.</a:t>
            </a:r>
            <a:endParaRPr lang="en-IN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0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6800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ea typeface="Cambria" panose="02040503050406030204" pitchFamily="18" charset="0"/>
              </a:rPr>
              <a:t>Search Functions, namely </a:t>
            </a:r>
          </a:p>
          <a:p>
            <a:pPr indent="-46800">
              <a:lnSpc>
                <a:spcPct val="100000"/>
              </a:lnSpc>
              <a:spcBef>
                <a:spcPts val="600"/>
              </a:spcBef>
            </a:pP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Ingredient *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searchIngredient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(string Ingredient); Meal*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searchMeal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(string Meal);  and </a:t>
            </a:r>
          </a:p>
          <a:p>
            <a:pPr indent="-46800">
              <a:lnSpc>
                <a:spcPct val="100000"/>
              </a:lnSpc>
              <a:spcBef>
                <a:spcPts val="600"/>
              </a:spcBef>
            </a:pP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Food*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searchFood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(string food);  </a:t>
            </a:r>
            <a:b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b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These functions search for a specific element in the list and returns th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positions of closest 5 or less strings in the list if an exact match is not found using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closestString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(). You can either chose from these, discard the result, or add new elements using the Add Functions. 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IN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0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Additional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754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ea typeface="Cambria" panose="02040503050406030204" pitchFamily="18" charset="0"/>
              </a:rPr>
              <a:t>displayLine</a:t>
            </a:r>
            <a:r>
              <a:rPr lang="en-GB" dirty="0">
                <a:ea typeface="Cambria" panose="02040503050406030204" pitchFamily="18" charset="0"/>
              </a:rPr>
              <a:t>() function is present for presentation and </a:t>
            </a:r>
            <a:r>
              <a:rPr lang="en-GB" dirty="0" err="1">
                <a:ea typeface="Cambria" panose="02040503050406030204" pitchFamily="18" charset="0"/>
              </a:rPr>
              <a:t>properName</a:t>
            </a:r>
            <a:r>
              <a:rPr lang="en-GB" dirty="0">
                <a:ea typeface="Cambria" panose="02040503050406030204" pitchFamily="18" charset="0"/>
              </a:rPr>
              <a:t>() to ensure that all names inserted in the lists are not repeated accidently and in a proper format. </a:t>
            </a:r>
            <a:b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8754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losestString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- </a:t>
            </a:r>
            <a: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This function returns the 5 (or less if not available) positions of strings which may be considered closest to the search string from the vector l.</a:t>
            </a:r>
            <a:b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string is considered to be the closest on the basis of 2 factors- the character at which the strings differ and the difference at that position.</a:t>
            </a:r>
            <a:b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character at which the string differs (</a:t>
            </a:r>
            <a:r>
              <a:rPr lang="en-GB" sz="1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</a:t>
            </a:r>
            <a: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is more important than the difference at that position (diff).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D84A-00AE-6899-D8FA-850B4BB9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Video Demonstrating the code with Voiceover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CB6E-62B7-DA3B-BF42-B29813BC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hlinkClick r:id="rId2"/>
              </a:rPr>
              <a:t>Video Link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21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984" y="1775790"/>
            <a:ext cx="10058400" cy="2687449"/>
          </a:xfrm>
        </p:spPr>
        <p:txBody>
          <a:bodyPr anchor="ctr">
            <a:normAutofit/>
          </a:bodyPr>
          <a:lstStyle/>
          <a:p>
            <a:pPr lvl="0"/>
            <a:br>
              <a:rPr lang="en-I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Tanmay Sarda : 202301131</a:t>
            </a:r>
            <a:br>
              <a:rPr lang="en-I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Tirth Patel : 202301023</a:t>
            </a:r>
            <a:br>
              <a:rPr lang="en-I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Mudit </a:t>
            </a:r>
            <a:r>
              <a:rPr lang="en-IN" sz="3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Rungta</a:t>
            </a: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202301118</a:t>
            </a:r>
            <a:br>
              <a:rPr lang="en-I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Vansh </a:t>
            </a:r>
            <a:r>
              <a:rPr lang="en-IN" sz="3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Pabaliya</a:t>
            </a: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202301065</a:t>
            </a:r>
            <a:endParaRPr lang="en-US" sz="72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23F0CA-8797-4D82-46DE-10BE5E66B1A4}"/>
              </a:ext>
            </a:extLst>
          </p:cNvPr>
          <p:cNvSpPr txBox="1">
            <a:spLocks/>
          </p:cNvSpPr>
          <p:nvPr/>
        </p:nvSpPr>
        <p:spPr>
          <a:xfrm>
            <a:off x="818984" y="-57696"/>
            <a:ext cx="10058400" cy="2687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>
                <a:solidFill>
                  <a:srgbClr val="FFFFFF"/>
                </a:solidFill>
              </a:rPr>
              <a:t>Group Details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1AF4-5D62-DAC0-E145-6DABE17C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B3F9-DA4C-652F-9702-803DDF2B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Build a recipe manager application where users can search, save, and organize recipes, including features like ingredient search, recipe categorization, and meal planning, utilizing data structures for recipe storage and retrieval.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91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984" y="1775790"/>
            <a:ext cx="10058400" cy="2687449"/>
          </a:xfrm>
        </p:spPr>
        <p:txBody>
          <a:bodyPr anchor="ctr">
            <a:normAutofit fontScale="90000"/>
          </a:bodyPr>
          <a:lstStyle/>
          <a:p>
            <a:pPr indent="457200" rtl="0">
              <a:spcBef>
                <a:spcPts val="1200"/>
              </a:spcBef>
              <a:spcAft>
                <a:spcPts val="1200"/>
              </a:spcAft>
            </a:pPr>
            <a:br>
              <a:rPr lang="en-IN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pt-BR" sz="2700" b="0" dirty="0">
                <a:effectLst/>
              </a:rPr>
            </a:br>
            <a:r>
              <a:rPr lang="pt-BR" sz="2700" b="0" dirty="0">
                <a:effectLst/>
              </a:rPr>
              <a:t>	</a:t>
            </a:r>
            <a:r>
              <a:rPr lang="pt-BR" sz="3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Searching T.C. – O(N)</a:t>
            </a:r>
            <a:br>
              <a:rPr lang="pt-BR" sz="2700" b="0" dirty="0">
                <a:effectLst/>
              </a:rPr>
            </a:br>
            <a:r>
              <a:rPr lang="pt-BR" sz="2700" b="0" dirty="0">
                <a:effectLst/>
              </a:rPr>
              <a:t>	</a:t>
            </a:r>
            <a:r>
              <a:rPr lang="pt-BR" sz="3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Inserting T.C. –   O(1) for Ingredient, O(Ingredient) for Food and 			       O(Food) for Meal</a:t>
            </a:r>
            <a:br>
              <a:rPr lang="pt-BR" sz="2700" b="0" dirty="0">
                <a:effectLst/>
              </a:rPr>
            </a:br>
            <a:r>
              <a:rPr lang="pt-BR" sz="2700" b="0" dirty="0">
                <a:effectLst/>
              </a:rPr>
              <a:t>	</a:t>
            </a:r>
            <a:r>
              <a:rPr lang="pt-BR" sz="3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Deletion T.C. – O(N)</a:t>
            </a:r>
            <a:br>
              <a:rPr lang="pt-BR" sz="1800" b="0" dirty="0">
                <a:effectLst/>
              </a:rPr>
            </a:br>
            <a:br>
              <a:rPr lang="pt-BR" sz="1800" dirty="0"/>
            </a:br>
            <a:endParaRPr lang="en-US" sz="6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23F0CA-8797-4D82-46DE-10BE5E66B1A4}"/>
              </a:ext>
            </a:extLst>
          </p:cNvPr>
          <p:cNvSpPr txBox="1">
            <a:spLocks/>
          </p:cNvSpPr>
          <p:nvPr/>
        </p:nvSpPr>
        <p:spPr>
          <a:xfrm>
            <a:off x="818984" y="-57696"/>
            <a:ext cx="10058400" cy="2687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>
                <a:solidFill>
                  <a:srgbClr val="FFFFFF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5866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889F-9E1E-1429-D8EE-4DB6E336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6245-6A45-6993-9566-1D711961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program has three classes to store-:</a:t>
            </a:r>
          </a:p>
          <a:p>
            <a:br>
              <a:rPr lang="en-GB" dirty="0"/>
            </a:br>
            <a:r>
              <a:rPr lang="en-GB" dirty="0"/>
              <a:t>1) Ingredient – string name</a:t>
            </a:r>
            <a:endParaRPr lang="en-IN" dirty="0"/>
          </a:p>
          <a:p>
            <a:r>
              <a:rPr lang="en-IN" dirty="0"/>
              <a:t>2) Food – string name, vector&lt;</a:t>
            </a:r>
            <a:r>
              <a:rPr lang="en-IN" dirty="0" err="1"/>
              <a:t>int,Ingredient</a:t>
            </a:r>
            <a:r>
              <a:rPr lang="en-IN" dirty="0"/>
              <a:t>&gt; Recipe</a:t>
            </a:r>
          </a:p>
          <a:p>
            <a:r>
              <a:rPr lang="en-IN" dirty="0"/>
              <a:t>3) Meal – string name, vector&lt;Food&gt; meal</a:t>
            </a:r>
          </a:p>
          <a:p>
            <a:r>
              <a:rPr lang="en-IN" dirty="0"/>
              <a:t> Each of these are stored in their respective vectors, namely, </a:t>
            </a:r>
            <a:r>
              <a:rPr lang="en-IN" dirty="0" err="1"/>
              <a:t>Ingredient_List</a:t>
            </a:r>
            <a:r>
              <a:rPr lang="en-IN" dirty="0"/>
              <a:t>, </a:t>
            </a:r>
            <a:r>
              <a:rPr lang="en-IN" dirty="0" err="1"/>
              <a:t>Food_List</a:t>
            </a:r>
            <a:r>
              <a:rPr lang="en-IN" dirty="0"/>
              <a:t>, </a:t>
            </a:r>
            <a:r>
              <a:rPr lang="en-IN" dirty="0" err="1"/>
              <a:t>Meal_List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9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E011-CAAB-9A23-5DFC-94B7D08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A018-6388-89F0-5E8F-AD34DAA5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108201"/>
            <a:ext cx="10426810" cy="3760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/>
              <a:t> You are given 11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1 to add Ingredient to the Ingredient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2 to add Food to the Food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3 to add Meal to the Meal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4 to remove Food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5 to remove Meal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6 to remove Ingredient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7 to display Ingredient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8 to display Food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9 to display Meal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10 to display Specific Meal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100" dirty="0"/>
              <a:t>Enter 11 to display Specific Recipe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0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ea typeface="Cambria" panose="02040503050406030204" pitchFamily="18" charset="0"/>
              </a:rPr>
              <a:t>On entering 1,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Ingredient* </a:t>
            </a:r>
            <a:r>
              <a:rPr lang="en-GB" dirty="0" err="1">
                <a:ea typeface="Cambria" panose="02040503050406030204" pitchFamily="18" charset="0"/>
              </a:rPr>
              <a:t>addIngredient</a:t>
            </a:r>
            <a:r>
              <a:rPr lang="en-GB" dirty="0">
                <a:ea typeface="Cambria" panose="02040503050406030204" pitchFamily="18" charset="0"/>
              </a:rPr>
              <a:t>(string </a:t>
            </a:r>
            <a:r>
              <a:rPr lang="en-GB" dirty="0" err="1">
                <a:ea typeface="Cambria" panose="02040503050406030204" pitchFamily="18" charset="0"/>
              </a:rPr>
              <a:t>ingre</a:t>
            </a:r>
            <a:r>
              <a:rPr lang="en-GB" dirty="0">
                <a:ea typeface="Cambria" panose="02040503050406030204" pitchFamily="18" charset="0"/>
              </a:rPr>
              <a:t>); is called, this function will add a new ingredient with the name string </a:t>
            </a:r>
            <a:r>
              <a:rPr lang="en-GB" dirty="0" err="1">
                <a:ea typeface="Cambria" panose="02040503050406030204" pitchFamily="18" charset="0"/>
              </a:rPr>
              <a:t>ingre</a:t>
            </a:r>
            <a:r>
              <a:rPr lang="en-GB" dirty="0">
                <a:ea typeface="Cambria" panose="02040503050406030204" pitchFamily="18" charset="0"/>
              </a:rPr>
              <a:t> in the </a:t>
            </a:r>
            <a:r>
              <a:rPr lang="en-GB" dirty="0" err="1">
                <a:ea typeface="Cambria" panose="02040503050406030204" pitchFamily="18" charset="0"/>
              </a:rPr>
              <a:t>Ingredient_List</a:t>
            </a:r>
            <a:r>
              <a:rPr lang="en-GB" dirty="0">
                <a:ea typeface="Cambria" panose="02040503050406030204" pitchFamily="18" charset="0"/>
              </a:rPr>
              <a:t>.</a:t>
            </a:r>
          </a:p>
          <a:p>
            <a:r>
              <a:rPr lang="en-GB" b="1" dirty="0">
                <a:ea typeface="Cambria" panose="02040503050406030204" pitchFamily="18" charset="0"/>
              </a:rPr>
              <a:t>On entering 2,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Food* </a:t>
            </a:r>
            <a:r>
              <a:rPr lang="en-GB" dirty="0" err="1">
                <a:ea typeface="Cambria" panose="02040503050406030204" pitchFamily="18" charset="0"/>
              </a:rPr>
              <a:t>addFood</a:t>
            </a:r>
            <a:r>
              <a:rPr lang="en-GB" dirty="0">
                <a:ea typeface="Cambria" panose="02040503050406030204" pitchFamily="18" charset="0"/>
              </a:rPr>
              <a:t>(string food); is called, this function will add a new food with name string food in the </a:t>
            </a:r>
            <a:r>
              <a:rPr lang="en-GB" dirty="0" err="1">
                <a:ea typeface="Cambria" panose="02040503050406030204" pitchFamily="18" charset="0"/>
              </a:rPr>
              <a:t>Food_List</a:t>
            </a:r>
            <a:r>
              <a:rPr lang="en-GB" dirty="0">
                <a:ea typeface="Cambria" panose="02040503050406030204" pitchFamily="18" charset="0"/>
              </a:rPr>
              <a:t>. It will ask for ingredients(invoke </a:t>
            </a:r>
            <a:r>
              <a:rPr lang="en-GB" dirty="0" err="1">
                <a:ea typeface="Cambria" panose="02040503050406030204" pitchFamily="18" charset="0"/>
              </a:rPr>
              <a:t>searchIngredient</a:t>
            </a:r>
            <a:r>
              <a:rPr lang="en-GB" dirty="0">
                <a:ea typeface="Cambria" panose="02040503050406030204" pitchFamily="18" charset="0"/>
              </a:rPr>
              <a:t>()) and the amount to store in a vector.</a:t>
            </a:r>
            <a:endParaRPr lang="en-IN" dirty="0">
              <a:ea typeface="Cambria" panose="02040503050406030204" pitchFamily="18" charset="0"/>
            </a:endParaRPr>
          </a:p>
          <a:p>
            <a:r>
              <a:rPr lang="en-GB" b="1" dirty="0">
                <a:ea typeface="Cambria" panose="02040503050406030204" pitchFamily="18" charset="0"/>
              </a:rPr>
              <a:t>On entering 3,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Meal* </a:t>
            </a:r>
            <a:r>
              <a:rPr lang="en-GB" dirty="0" err="1">
                <a:ea typeface="Cambria" panose="02040503050406030204" pitchFamily="18" charset="0"/>
              </a:rPr>
              <a:t>addMeal</a:t>
            </a:r>
            <a:r>
              <a:rPr lang="en-GB" dirty="0">
                <a:ea typeface="Cambria" panose="02040503050406030204" pitchFamily="18" charset="0"/>
              </a:rPr>
              <a:t>(string meal); is called, this function will add a new meal with name string meal in the </a:t>
            </a:r>
            <a:r>
              <a:rPr lang="en-GB" dirty="0" err="1">
                <a:ea typeface="Cambria" panose="02040503050406030204" pitchFamily="18" charset="0"/>
              </a:rPr>
              <a:t>Meal_List</a:t>
            </a:r>
            <a:r>
              <a:rPr lang="en-GB" dirty="0">
                <a:ea typeface="Cambria" panose="02040503050406030204" pitchFamily="18" charset="0"/>
              </a:rPr>
              <a:t>. It will ask for foods(invoke </a:t>
            </a:r>
            <a:r>
              <a:rPr lang="en-GB" dirty="0" err="1">
                <a:ea typeface="Cambria" panose="02040503050406030204" pitchFamily="18" charset="0"/>
              </a:rPr>
              <a:t>searchFood</a:t>
            </a:r>
            <a:r>
              <a:rPr lang="en-GB" dirty="0">
                <a:ea typeface="Cambria" panose="02040503050406030204" pitchFamily="18" charset="0"/>
              </a:rPr>
              <a:t>()) to store in a vector.</a:t>
            </a:r>
            <a:endParaRPr lang="en-IN" dirty="0">
              <a:ea typeface="Cambria" panose="02040503050406030204" pitchFamily="18" charset="0"/>
            </a:endParaRPr>
          </a:p>
          <a:p>
            <a:endParaRPr lang="en-IN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Remove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21565"/>
            <a:ext cx="10559332" cy="4278991"/>
          </a:xfrm>
        </p:spPr>
        <p:txBody>
          <a:bodyPr>
            <a:normAutofit/>
          </a:bodyPr>
          <a:lstStyle/>
          <a:p>
            <a:r>
              <a:rPr lang="en-GB" b="1" dirty="0">
                <a:ea typeface="Cambria" panose="02040503050406030204" pitchFamily="18" charset="0"/>
              </a:rPr>
              <a:t>On entering 4,</a:t>
            </a:r>
          </a:p>
          <a:p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removeFood</a:t>
            </a:r>
            <a:r>
              <a:rPr lang="en-GB" dirty="0">
                <a:ea typeface="Cambria" panose="02040503050406030204" pitchFamily="18" charset="0"/>
              </a:rPr>
              <a:t>(); is called,  this function will search for the food in the </a:t>
            </a:r>
            <a:r>
              <a:rPr lang="en-GB" dirty="0" err="1">
                <a:ea typeface="Cambria" panose="02040503050406030204" pitchFamily="18" charset="0"/>
              </a:rPr>
              <a:t>Food_List</a:t>
            </a:r>
            <a:r>
              <a:rPr lang="en-GB" dirty="0">
                <a:ea typeface="Cambria" panose="02040503050406030204" pitchFamily="18" charset="0"/>
              </a:rPr>
              <a:t>, using </a:t>
            </a:r>
            <a:r>
              <a:rPr lang="en-GB" dirty="0" err="1">
                <a:ea typeface="Cambria" panose="02040503050406030204" pitchFamily="18" charset="0"/>
              </a:rPr>
              <a:t>closestString</a:t>
            </a:r>
            <a:r>
              <a:rPr lang="en-GB" dirty="0">
                <a:ea typeface="Cambria" panose="02040503050406030204" pitchFamily="18" charset="0"/>
              </a:rPr>
              <a:t>() if needed, and remove it from the list.</a:t>
            </a:r>
          </a:p>
          <a:p>
            <a:r>
              <a:rPr lang="en-GB" b="1" dirty="0">
                <a:ea typeface="Cambria" panose="02040503050406030204" pitchFamily="18" charset="0"/>
              </a:rPr>
              <a:t>On entering 5, </a:t>
            </a:r>
          </a:p>
          <a:p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removeMeal</a:t>
            </a:r>
            <a:r>
              <a:rPr lang="en-GB" dirty="0">
                <a:ea typeface="Cambria" panose="02040503050406030204" pitchFamily="18" charset="0"/>
              </a:rPr>
              <a:t>(); is called,  this function will search for the meal in the </a:t>
            </a:r>
            <a:r>
              <a:rPr lang="en-GB" dirty="0" err="1">
                <a:ea typeface="Cambria" panose="02040503050406030204" pitchFamily="18" charset="0"/>
              </a:rPr>
              <a:t>Meal_List</a:t>
            </a:r>
            <a:r>
              <a:rPr lang="en-GB" dirty="0">
                <a:ea typeface="Cambria" panose="02040503050406030204" pitchFamily="18" charset="0"/>
              </a:rPr>
              <a:t>, using </a:t>
            </a:r>
            <a:r>
              <a:rPr lang="en-GB" dirty="0" err="1">
                <a:ea typeface="Cambria" panose="02040503050406030204" pitchFamily="18" charset="0"/>
              </a:rPr>
              <a:t>closestString</a:t>
            </a:r>
            <a:r>
              <a:rPr lang="en-GB" dirty="0">
                <a:ea typeface="Cambria" panose="02040503050406030204" pitchFamily="18" charset="0"/>
              </a:rPr>
              <a:t>() if needed, and remove it from the list.</a:t>
            </a:r>
          </a:p>
          <a:p>
            <a:r>
              <a:rPr lang="en-GB" b="1" dirty="0">
                <a:ea typeface="Cambria" panose="02040503050406030204" pitchFamily="18" charset="0"/>
              </a:rPr>
              <a:t>On entering 6,</a:t>
            </a:r>
          </a:p>
          <a:p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removeIngredient</a:t>
            </a:r>
            <a:r>
              <a:rPr lang="en-GB" dirty="0">
                <a:ea typeface="Cambria" panose="02040503050406030204" pitchFamily="18" charset="0"/>
              </a:rPr>
              <a:t>(); is called,  this function will search for the food in the </a:t>
            </a:r>
            <a:r>
              <a:rPr lang="en-GB" dirty="0" err="1">
                <a:ea typeface="Cambria" panose="02040503050406030204" pitchFamily="18" charset="0"/>
              </a:rPr>
              <a:t>Ingredient_List</a:t>
            </a:r>
            <a:r>
              <a:rPr lang="en-GB" dirty="0">
                <a:ea typeface="Cambria" panose="02040503050406030204" pitchFamily="18" charset="0"/>
              </a:rPr>
              <a:t>, using </a:t>
            </a:r>
            <a:r>
              <a:rPr lang="en-GB" dirty="0" err="1">
                <a:ea typeface="Cambria" panose="02040503050406030204" pitchFamily="18" charset="0"/>
              </a:rPr>
              <a:t>closestString</a:t>
            </a:r>
            <a:r>
              <a:rPr lang="en-GB" dirty="0">
                <a:ea typeface="Cambria" panose="02040503050406030204" pitchFamily="18" charset="0"/>
              </a:rPr>
              <a:t>() if needed, and remove it from the list.</a:t>
            </a:r>
          </a:p>
          <a:p>
            <a:endParaRPr lang="en-IN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5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6E5F-644D-39F9-9F85-D98B1A8E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Display List Functions</a:t>
            </a:r>
            <a:br>
              <a:rPr lang="en-IN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AFB-9D06-3170-00E9-0EA1D325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a typeface="Cambria" panose="02040503050406030204" pitchFamily="18" charset="0"/>
              </a:rPr>
              <a:t>On entering 7,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displayIngredientList</a:t>
            </a:r>
            <a:r>
              <a:rPr lang="en-GB" dirty="0">
                <a:ea typeface="Cambria" panose="02040503050406030204" pitchFamily="18" charset="0"/>
              </a:rPr>
              <a:t>(); is called,  this function will display all available ingredients in the </a:t>
            </a:r>
            <a:r>
              <a:rPr lang="en-GB" dirty="0" err="1">
                <a:ea typeface="Cambria" panose="02040503050406030204" pitchFamily="18" charset="0"/>
              </a:rPr>
              <a:t>Ingredient_List</a:t>
            </a:r>
            <a:r>
              <a:rPr lang="en-GB" dirty="0">
                <a:ea typeface="Cambria" panose="02040503050406030204" pitchFamily="18" charset="0"/>
              </a:rPr>
              <a:t>.</a:t>
            </a:r>
          </a:p>
          <a:p>
            <a:r>
              <a:rPr lang="en-GB" b="1" dirty="0">
                <a:ea typeface="Cambria" panose="02040503050406030204" pitchFamily="18" charset="0"/>
              </a:rPr>
              <a:t>On entering 8,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displayFoodList</a:t>
            </a:r>
            <a:r>
              <a:rPr lang="en-GB" dirty="0">
                <a:ea typeface="Cambria" panose="02040503050406030204" pitchFamily="18" charset="0"/>
              </a:rPr>
              <a:t>(); is called,  this function will display all available foods in the </a:t>
            </a:r>
            <a:r>
              <a:rPr lang="en-GB" dirty="0" err="1">
                <a:ea typeface="Cambria" panose="02040503050406030204" pitchFamily="18" charset="0"/>
              </a:rPr>
              <a:t>Food_List</a:t>
            </a:r>
            <a:r>
              <a:rPr lang="en-GB" dirty="0">
                <a:ea typeface="Cambria" panose="02040503050406030204" pitchFamily="18" charset="0"/>
              </a:rPr>
              <a:t>.</a:t>
            </a:r>
            <a:endParaRPr lang="en-IN" dirty="0">
              <a:ea typeface="Cambria" panose="02040503050406030204" pitchFamily="18" charset="0"/>
            </a:endParaRPr>
          </a:p>
          <a:p>
            <a:r>
              <a:rPr lang="en-GB" b="1" dirty="0">
                <a:ea typeface="Cambria" panose="02040503050406030204" pitchFamily="18" charset="0"/>
              </a:rPr>
              <a:t>On entering 9,</a:t>
            </a:r>
          </a:p>
          <a:p>
            <a:pPr marL="0" indent="0">
              <a:buNone/>
            </a:pPr>
            <a:r>
              <a:rPr lang="en-GB" dirty="0">
                <a:ea typeface="Cambria" panose="02040503050406030204" pitchFamily="18" charset="0"/>
              </a:rPr>
              <a:t>void </a:t>
            </a:r>
            <a:r>
              <a:rPr lang="en-GB" dirty="0" err="1">
                <a:ea typeface="Cambria" panose="02040503050406030204" pitchFamily="18" charset="0"/>
              </a:rPr>
              <a:t>displayMealList</a:t>
            </a:r>
            <a:r>
              <a:rPr lang="en-GB" dirty="0">
                <a:ea typeface="Cambria" panose="02040503050406030204" pitchFamily="18" charset="0"/>
              </a:rPr>
              <a:t>(); is called,  this function will display all available meals in the </a:t>
            </a:r>
            <a:r>
              <a:rPr lang="en-GB" dirty="0" err="1">
                <a:ea typeface="Cambria" panose="02040503050406030204" pitchFamily="18" charset="0"/>
              </a:rPr>
              <a:t>Meal_List</a:t>
            </a:r>
            <a:r>
              <a:rPr lang="en-GB" dirty="0">
                <a:ea typeface="Cambria" panose="02040503050406030204" pitchFamily="18" charset="0"/>
              </a:rPr>
              <a:t>.</a:t>
            </a:r>
            <a:endParaRPr lang="en-IN" dirty="0">
              <a:ea typeface="Cambria" panose="02040503050406030204" pitchFamily="18" charset="0"/>
            </a:endParaRPr>
          </a:p>
          <a:p>
            <a:endParaRPr lang="en-IN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05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{45CA0C73-7043-4448-928D-2D6C0F1C9513}tf56160789_win32</Template>
  <TotalTime>229</TotalTime>
  <Words>867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Franklin Gothic Book</vt:lpstr>
      <vt:lpstr>Roboto</vt:lpstr>
      <vt:lpstr>Times New Roman</vt:lpstr>
      <vt:lpstr>Custom</vt:lpstr>
      <vt:lpstr>CoreCoders</vt:lpstr>
      <vt:lpstr> Tanmay Sarda : 202301131 Tirth Patel : 202301023 Mudit Rungta : 202301118 Vansh Pabaliya : 202301065</vt:lpstr>
      <vt:lpstr>Problem</vt:lpstr>
      <vt:lpstr>   Searching T.C. – O(N)  Inserting T.C. –   O(1) for Ingredient, O(Ingredient) for Food and           O(Food) for Meal  Deletion T.C. – O(N)  </vt:lpstr>
      <vt:lpstr>Overview</vt:lpstr>
      <vt:lpstr>Start</vt:lpstr>
      <vt:lpstr>Add Functions </vt:lpstr>
      <vt:lpstr>Remove Functions </vt:lpstr>
      <vt:lpstr>Display List Functions </vt:lpstr>
      <vt:lpstr>Display Content Functions </vt:lpstr>
      <vt:lpstr>Search Functions </vt:lpstr>
      <vt:lpstr>Additional Functions </vt:lpstr>
      <vt:lpstr>Link To Video Demonstrating the code with Voiceover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CoreCoders</dc:title>
  <dc:creator>Nitin</dc:creator>
  <cp:lastModifiedBy>mudit rungta</cp:lastModifiedBy>
  <cp:revision>2</cp:revision>
  <dcterms:created xsi:type="dcterms:W3CDTF">2024-05-03T10:10:36Z</dcterms:created>
  <dcterms:modified xsi:type="dcterms:W3CDTF">2024-05-03T14:08:16Z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