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 patel" initials="vp" lastIdx="1" clrIdx="0">
    <p:extLst>
      <p:ext uri="{19B8F6BF-5375-455C-9EA6-DF929625EA0E}">
        <p15:presenceInfo xmlns:p15="http://schemas.microsoft.com/office/powerpoint/2012/main" userId="c9a5e63df494b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311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138" y="6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/>
              <a:t>Hotel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4981E-173B-4046-8EAB-12EA7638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0A1E1-12F8-4285-9DB5-04960FF24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2" y="600075"/>
            <a:ext cx="4786489" cy="241582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Prepared By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198904"/>
              </p:ext>
            </p:extLst>
          </p:nvPr>
        </p:nvGraphicFramePr>
        <p:xfrm>
          <a:off x="6574421" y="1738975"/>
          <a:ext cx="5617580" cy="3017520"/>
        </p:xfrm>
        <a:graphic>
          <a:graphicData uri="http://schemas.openxmlformats.org/drawingml/2006/table">
            <a:tbl>
              <a:tblPr firstRow="1" bandRow="1"/>
              <a:tblGrid>
                <a:gridCol w="561758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2415821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dirty="0"/>
                        <a:t>Name :Patel Vansh </a:t>
                      </a:r>
                      <a:r>
                        <a:rPr lang="en-US" sz="2400" b="1" u="none" dirty="0" err="1"/>
                        <a:t>Kamleshkumar</a:t>
                      </a:r>
                      <a:endParaRPr lang="en-US" sz="2400" b="1" u="none" dirty="0"/>
                    </a:p>
                    <a:p>
                      <a:pPr algn="l"/>
                      <a:endParaRPr lang="en-US" sz="2400" b="1" u="none" dirty="0"/>
                    </a:p>
                    <a:p>
                      <a:pPr algn="l"/>
                      <a:r>
                        <a:rPr lang="en-US" sz="2400" b="1" u="none" dirty="0"/>
                        <a:t>Enrollment no. : 23002170110137</a:t>
                      </a:r>
                    </a:p>
                    <a:p>
                      <a:pPr algn="l"/>
                      <a:endParaRPr lang="en-US" sz="2400" b="1" u="none" dirty="0"/>
                    </a:p>
                    <a:p>
                      <a:pPr algn="l"/>
                      <a:r>
                        <a:rPr lang="en-US" sz="2400" b="1" u="none" dirty="0"/>
                        <a:t>Branch : CE</a:t>
                      </a:r>
                    </a:p>
                    <a:p>
                      <a:pPr algn="l"/>
                      <a:endParaRPr lang="en-US" sz="2400" b="1" u="none" dirty="0"/>
                    </a:p>
                    <a:p>
                      <a:pPr algn="l"/>
                      <a:r>
                        <a:rPr lang="en-US" sz="2400" b="1" u="none" dirty="0"/>
                        <a:t>Roll no. : 191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A9ACDCD-412B-4FA4-93D7-24EFB128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7D0A9-D599-42CC-899F-EDEF9F730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9" y="1049867"/>
            <a:ext cx="4131733" cy="13998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876799-E601-41EE-BD82-5125D8E23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EAD6B8-9528-46A5-8077-298EC335B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CBD6C6-77A7-41DB-AEFB-F16AB64DA331}"/>
              </a:ext>
            </a:extLst>
          </p:cNvPr>
          <p:cNvSpPr txBox="1"/>
          <p:nvPr/>
        </p:nvSpPr>
        <p:spPr>
          <a:xfrm>
            <a:off x="666044" y="1749778"/>
            <a:ext cx="6096000" cy="308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The Hotel Management System is a software that helps automate hotel operations. It makes it easier to manage reservations, check-ins, check-outs, billing, and room availability. This system reduces manual work for hotel staff and improves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0"/>
            <a:ext cx="5449824" cy="1280160"/>
          </a:xfrm>
        </p:spPr>
        <p:txBody>
          <a:bodyPr anchor="b"/>
          <a:lstStyle/>
          <a:p>
            <a:r>
              <a:rPr lang="en-IN" sz="4000" b="1" dirty="0"/>
              <a:t>Advantages</a:t>
            </a:r>
            <a:endParaRPr 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8891" y="2176272"/>
            <a:ext cx="11546397" cy="5263106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Easy Booking Management</a:t>
            </a:r>
            <a:r>
              <a:rPr lang="en-US" sz="2000" dirty="0"/>
              <a:t> – Simplifies room reservations and availability tracking.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Faster Check-in &amp; Check-out </a:t>
            </a:r>
            <a:r>
              <a:rPr lang="en-US" sz="2000" dirty="0"/>
              <a:t>– Speeds up the process, reducing waiting time for guests.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Accurate Billing </a:t>
            </a:r>
            <a:r>
              <a:rPr lang="en-US" sz="2000" dirty="0"/>
              <a:t>– Generates error-free invoices and tracks payments.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Reduces Manual Work </a:t>
            </a:r>
            <a:r>
              <a:rPr lang="en-US" sz="2000" dirty="0"/>
              <a:t>– Automates tasks, saving time and effort for hotel staff.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Better Customer Service </a:t>
            </a:r>
            <a:r>
              <a:rPr lang="en-US" sz="2000" dirty="0"/>
              <a:t>– Ensures a smooth experience for guests with quick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857E4-0C8D-435A-B386-264CCCFED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AC338-AACF-4D33-BB65-579FBA2F8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</a:t>
            </a:r>
            <a:br>
              <a:rPr lang="en-IN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930400"/>
            <a:ext cx="9550400" cy="34652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Technical Issues</a:t>
            </a:r>
            <a:r>
              <a:rPr lang="en-US" dirty="0"/>
              <a:t> – System crashes or bugs can disrupt hotel operations.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 Security Risks </a:t>
            </a:r>
            <a:r>
              <a:rPr lang="en-US" dirty="0"/>
              <a:t>– Hacking or data breaches can be a concern if security is weak.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Maintenance Cost </a:t>
            </a:r>
            <a:r>
              <a:rPr lang="en-US" dirty="0"/>
              <a:t>– Regular updates and maintenance may add extra expenses.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Training Required </a:t>
            </a:r>
            <a:r>
              <a:rPr lang="en-US" dirty="0"/>
              <a:t>– Staff may need time to learn how to use the software.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6DE64-DFB1-4A16-A168-3B0780FF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8DFBE-098C-47D0-BCD7-5279343C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866987"/>
            <a:ext cx="10360152" cy="890806"/>
          </a:xfrm>
        </p:spPr>
        <p:txBody>
          <a:bodyPr anchor="b"/>
          <a:lstStyle/>
          <a:p>
            <a:r>
              <a:rPr lang="en-IN" b="1" dirty="0"/>
              <a:t>Functionalities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4146" y="2595386"/>
            <a:ext cx="9515009" cy="37941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User Login &amp; Authentication </a:t>
            </a:r>
            <a:r>
              <a:rPr lang="en-US" dirty="0"/>
              <a:t>– Ensures only authorized users can access the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Tax &amp; Invoice Management – </a:t>
            </a:r>
            <a:r>
              <a:rPr lang="en-US" dirty="0"/>
              <a:t>Automatically calculates taxes and generates proper invoices</a:t>
            </a:r>
            <a:r>
              <a:rPr lang="en-US" b="1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Login Page</a:t>
            </a:r>
            <a:r>
              <a:rPr lang="en-US" dirty="0"/>
              <a:t>: Allows users to log in using their credentials, with an alert confirmation upon form submission.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B468-F1BE-415F-86C4-936C115C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-19558"/>
            <a:ext cx="315277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D3D5D-BCF0-4259-B84E-A6DE9A0AC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1" dirty="0"/>
              <a:t>Future Scope</a:t>
            </a:r>
            <a:br>
              <a:rPr lang="en-IN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972800" cy="38770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Online Payment Gateway </a:t>
            </a:r>
            <a:r>
              <a:rPr lang="en-US" dirty="0"/>
              <a:t>– Integrate more secure and multiple online payment options.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Cloud-Based System</a:t>
            </a:r>
            <a:r>
              <a:rPr lang="en-US" dirty="0"/>
              <a:t> – Store data on the cloud for better accessibility and security.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Integration with Travel &amp; Tourism Platforms</a:t>
            </a:r>
            <a:r>
              <a:rPr lang="en-US" dirty="0"/>
              <a:t> – Connect with travel websites like Expedia, Booking.com, and Airbnb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909EB-83BE-4565-AD20-EA49D7E7F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5D685-675B-4A25-A49E-6BF8A023F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641848" cy="434622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10101" y="4481688"/>
            <a:ext cx="3867912" cy="1721556"/>
          </a:xfrm>
        </p:spPr>
        <p:txBody>
          <a:bodyPr anchor="ctr"/>
          <a:lstStyle/>
          <a:p>
            <a:r>
              <a:rPr lang="en-US" b="1" dirty="0"/>
              <a:t>Patel Vansh </a:t>
            </a:r>
            <a:r>
              <a:rPr lang="en-US" b="1" dirty="0" err="1"/>
              <a:t>Kamleshkumar</a:t>
            </a:r>
            <a:endParaRPr lang="en-US" b="1" dirty="0"/>
          </a:p>
          <a:p>
            <a:r>
              <a:rPr lang="en-US" b="1" dirty="0"/>
              <a:t>23002170110137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23988-414F-480A-8AC7-CACDF383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0"/>
            <a:ext cx="3152775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693C5-A24E-43C1-B2CF-F5AAFF3A5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{AF2D76D3-CDC4-46B3-ABE1-B3995CF8B59B}tf11964407_win32</Template>
  <TotalTime>914</TotalTime>
  <Words>308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Hotel management</vt:lpstr>
      <vt:lpstr>Prepared By</vt:lpstr>
      <vt:lpstr>Introduction</vt:lpstr>
      <vt:lpstr>Advantages</vt:lpstr>
      <vt:lpstr>Disadvantages  </vt:lpstr>
      <vt:lpstr>Functionalities</vt:lpstr>
      <vt:lpstr> Future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Furniture ShowRoom</dc:title>
  <dc:creator>vansh patel</dc:creator>
  <cp:lastModifiedBy>vansh patel</cp:lastModifiedBy>
  <cp:revision>27</cp:revision>
  <dcterms:created xsi:type="dcterms:W3CDTF">2025-02-23T04:08:49Z</dcterms:created>
  <dcterms:modified xsi:type="dcterms:W3CDTF">2025-02-26T16:52:42Z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