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2" r:id="rId4"/>
    <p:sldId id="293" r:id="rId5"/>
    <p:sldId id="259" r:id="rId6"/>
    <p:sldId id="294" r:id="rId7"/>
    <p:sldId id="261" r:id="rId8"/>
    <p:sldId id="262" r:id="rId9"/>
    <p:sldId id="295" r:id="rId10"/>
    <p:sldId id="270" r:id="rId11"/>
    <p:sldId id="29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364" r:id="rId20"/>
    <p:sldId id="365" r:id="rId21"/>
    <p:sldId id="362" r:id="rId22"/>
    <p:sldId id="36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07" autoAdjust="0"/>
  </p:normalViewPr>
  <p:slideViewPr>
    <p:cSldViewPr showGuides="1">
      <p:cViewPr varScale="1">
        <p:scale>
          <a:sx n="82" d="100"/>
          <a:sy n="82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933664"/>
            <a:ext cx="7772400" cy="1470025"/>
          </a:xfrm>
        </p:spPr>
        <p:txBody>
          <a:bodyPr/>
          <a:lstStyle/>
          <a:p>
            <a:r>
              <a:rPr lang="en-US" b="1" u="sng" dirty="0"/>
              <a:t>ELECTION CAMP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28956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Shashwat Verma [RA2111028010136]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Vansh</a:t>
            </a:r>
            <a:r>
              <a:rPr lang="en-US" sz="2000" dirty="0"/>
              <a:t> </a:t>
            </a:r>
            <a:r>
              <a:rPr lang="en-US" sz="2000" dirty="0" err="1"/>
              <a:t>Pitalia</a:t>
            </a:r>
            <a:r>
              <a:rPr lang="en-US" sz="2000" dirty="0"/>
              <a:t> [RA2111028010129]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Arihant</a:t>
            </a:r>
            <a:r>
              <a:rPr lang="en-US" sz="2000" dirty="0"/>
              <a:t> Agarwal [RA2111028010120]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Aum </a:t>
            </a:r>
            <a:r>
              <a:rPr lang="en-US" sz="2000" dirty="0" err="1"/>
              <a:t>Padhi</a:t>
            </a:r>
            <a:r>
              <a:rPr lang="en-US" sz="2000" dirty="0"/>
              <a:t> [RA2111028010197]</a:t>
            </a:r>
          </a:p>
          <a:p>
            <a:r>
              <a:rPr lang="en-US" dirty="0"/>
              <a:t>Branch : CSE with Specialization in Cloud Computing</a:t>
            </a:r>
          </a:p>
          <a:p>
            <a:r>
              <a:rPr lang="en-US" dirty="0"/>
              <a:t>Section : K2 </a:t>
            </a:r>
          </a:p>
          <a:p>
            <a:r>
              <a:rPr lang="en-US" dirty="0"/>
              <a:t>Lab Instructor name : </a:t>
            </a:r>
            <a:r>
              <a:rPr lang="en-US" dirty="0" err="1"/>
              <a:t>Mr.J.Prabakaran</a:t>
            </a:r>
            <a:endParaRPr lang="en-US" dirty="0"/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NETWORKING AND COMMUNICATIONS</a:t>
            </a:r>
            <a:endParaRPr lang="en-US" dirty="0"/>
          </a:p>
          <a:p>
            <a:pPr algn="ctr"/>
            <a:r>
              <a:rPr lang="en-US" b="1" dirty="0"/>
              <a:t>18CSS101J- MINI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84475" y="6324600"/>
            <a:ext cx="3498850" cy="36512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Flowchart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6106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For New Entry</a:t>
            </a:r>
          </a:p>
          <a:p>
            <a:pPr algn="ctr"/>
            <a:endParaRPr lang="en-US" sz="2800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2209800"/>
            <a:ext cx="914400" cy="59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>
            <a:off x="4419600" y="28067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3048000"/>
            <a:ext cx="1905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value in structure array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06900" y="35814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06900" y="4419600"/>
            <a:ext cx="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3333750" y="4667250"/>
            <a:ext cx="2146300" cy="8953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more entry</a:t>
            </a:r>
            <a:endParaRPr lang="en-IN" dirty="0"/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>
            <a:off x="1981200" y="5114925"/>
            <a:ext cx="1352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14700"/>
            <a:ext cx="0" cy="1800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981200" y="3314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>
            <a:off x="3124200" y="3822700"/>
            <a:ext cx="2667000" cy="5969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Entered values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80050" y="5114925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04050" y="4816475"/>
            <a:ext cx="914400" cy="5969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209800" y="4797425"/>
            <a:ext cx="68580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4797425"/>
            <a:ext cx="685800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4C8B1-2217-ED84-6056-067E708A95EE}"/>
              </a:ext>
            </a:extLst>
          </p:cNvPr>
          <p:cNvSpPr/>
          <p:nvPr/>
        </p:nvSpPr>
        <p:spPr>
          <a:xfrm>
            <a:off x="457200" y="1371600"/>
            <a:ext cx="8458200" cy="449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C3CABE-A0EE-3AAE-9B95-A5B0E085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52" y="1980932"/>
            <a:ext cx="4365995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  <a:p>
            <a:pPr algn="ctr"/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7907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612F63-F83B-47B0-84E7-58C94E1D0F9C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34009D-340B-6BF7-07D3-3C72454C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222197" cy="33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A8FA9E-ABED-4040-93E5-6D95263B928B}"/>
              </a:ext>
            </a:extLst>
          </p:cNvPr>
          <p:cNvSpPr/>
          <p:nvPr/>
        </p:nvSpPr>
        <p:spPr>
          <a:xfrm>
            <a:off x="2743200" y="3810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54818-35CD-602E-EE69-7B258D77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80" y="1465879"/>
            <a:ext cx="6279120" cy="4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0430DC-C721-4982-BD36-88C189ACB356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D84C58-85BE-5F5A-17DD-FB8AC70C4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79" y="1363801"/>
            <a:ext cx="5547841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E74A65-EE80-49C4-977E-030648AE3F97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770EA-0F3C-4158-DB93-77AE7482B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07" y="1657196"/>
            <a:ext cx="5380186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46BA0-9B51-49CB-99C0-B9E45C8847D6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46AB9-C148-6D1F-C52E-7B6E8FC6D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93" y="1664816"/>
            <a:ext cx="5682082" cy="36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A464AB-FC7C-42F2-BE27-6A1BA270FB91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EF885-E5CE-4CCA-EF62-C5ED3F8A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38" y="1782937"/>
            <a:ext cx="535732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856819-EA32-4C89-ACDF-E9E9907F40E8}"/>
              </a:ext>
            </a:extLst>
          </p:cNvPr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Result &amp; Explanation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15F92-BB91-CE90-D85C-B3C732B8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35" y="1992505"/>
            <a:ext cx="6201462" cy="3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BCB92-E07C-446B-9CE2-1E98833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65190-0342-437E-A99B-35EBA0C3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C608E-0B12-45AA-B43B-A3EE6FA3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34D5E531-32AE-4C0F-BC18-7F281CE07A9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68857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07C5D-3985-4E33-9ED3-8F6C1E872399}"/>
              </a:ext>
            </a:extLst>
          </p:cNvPr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69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587083"/>
            <a:ext cx="8229600" cy="4659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                  </a:t>
            </a:r>
          </a:p>
          <a:p>
            <a:pPr lvl="0"/>
            <a:r>
              <a:rPr lang="en-US" dirty="0"/>
              <a:t>Introduction </a:t>
            </a:r>
          </a:p>
          <a:p>
            <a:pPr lvl="0"/>
            <a:r>
              <a:rPr lang="en-IN" dirty="0"/>
              <a:t>Algorithm </a:t>
            </a:r>
          </a:p>
          <a:p>
            <a:pPr lvl="0"/>
            <a:r>
              <a:rPr lang="en-IN" dirty="0"/>
              <a:t>Flowchart</a:t>
            </a:r>
          </a:p>
          <a:p>
            <a:pPr lvl="0"/>
            <a:r>
              <a:rPr lang="en-IN" dirty="0"/>
              <a:t>Results and Explanation</a:t>
            </a:r>
          </a:p>
          <a:p>
            <a:pPr lvl="0"/>
            <a:r>
              <a:rPr lang="en-IN" dirty="0"/>
              <a:t>References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AFED9-4542-4764-A0BC-FE610E9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1EBD1-A6AD-40DB-8071-911163D1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573B-AB6C-4A49-A3A2-6D43D57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20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D0C13A7A-1023-4404-8E01-AD1D42EDAD6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68857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2C519F-9525-456C-BABA-84DC47722F14}"/>
              </a:ext>
            </a:extLst>
          </p:cNvPr>
          <p:cNvSpPr/>
          <p:nvPr/>
        </p:nvSpPr>
        <p:spPr>
          <a:xfrm>
            <a:off x="2743200" y="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Software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3A43F-1167-46D0-B08D-DEAF0CE7D0E3}"/>
              </a:ext>
            </a:extLst>
          </p:cNvPr>
          <p:cNvSpPr/>
          <p:nvPr/>
        </p:nvSpPr>
        <p:spPr>
          <a:xfrm>
            <a:off x="275471" y="2209800"/>
            <a:ext cx="853440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Ram – 8GB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SSD – 1TB</a:t>
            </a:r>
          </a:p>
          <a:p>
            <a:r>
              <a:rPr lang="en-IN" sz="2800" dirty="0">
                <a:solidFill>
                  <a:schemeClr val="tx1"/>
                </a:solidFill>
              </a:rPr>
              <a:t>Processor – i7 intel core</a:t>
            </a:r>
          </a:p>
          <a:p>
            <a:r>
              <a:rPr lang="en-IN" sz="2800" dirty="0">
                <a:solidFill>
                  <a:schemeClr val="tx1"/>
                </a:solidFill>
              </a:rPr>
              <a:t>Generation – 11</a:t>
            </a:r>
            <a:r>
              <a:rPr lang="en-IN" sz="2800" baseline="30000" dirty="0">
                <a:solidFill>
                  <a:schemeClr val="tx1"/>
                </a:solidFill>
              </a:rPr>
              <a:t>th</a:t>
            </a:r>
            <a:r>
              <a:rPr lang="en-IN" sz="2800" dirty="0">
                <a:solidFill>
                  <a:schemeClr val="tx1"/>
                </a:solidFill>
              </a:rPr>
              <a:t> gen</a:t>
            </a:r>
          </a:p>
          <a:p>
            <a:r>
              <a:rPr lang="en-IN" sz="2800" dirty="0">
                <a:solidFill>
                  <a:schemeClr val="tx1"/>
                </a:solidFill>
              </a:rPr>
              <a:t>Operating System – Window / IOS</a:t>
            </a:r>
          </a:p>
          <a:p>
            <a:r>
              <a:rPr lang="en-IN" sz="2800" dirty="0">
                <a:solidFill>
                  <a:schemeClr val="tx1"/>
                </a:solidFill>
              </a:rPr>
              <a:t>Compiler – Code Block / VS Code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2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ABADF-E216-4BBD-AF01-20453E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8D6FA-5449-475A-BBB1-E904D58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F855-9D20-45B0-8F3B-B8480E3E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21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15A01622-9A23-42C4-A67F-F17B182B12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8751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8D52A-374A-43BC-B7BB-DFE83C1D04C8}"/>
              </a:ext>
            </a:extLst>
          </p:cNvPr>
          <p:cNvSpPr/>
          <p:nvPr/>
        </p:nvSpPr>
        <p:spPr>
          <a:xfrm>
            <a:off x="533400" y="1752600"/>
            <a:ext cx="8245522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u="sng" dirty="0">
                <a:solidFill>
                  <a:sysClr val="windowText" lastClr="000000"/>
                </a:solidFill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000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7F5A-D584-4411-8DF4-2BFD1B87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ED1B-E489-4D66-940E-4FC3DAE2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DD899-F270-4B51-A889-BFEA93E5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22</a:t>
            </a:fld>
            <a:endParaRPr lang="en-US"/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DA5A72A7-3E06-4498-9E39-6B72393A7D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71" y="287519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10FB0-CB98-4DB7-B6BF-505895172CC3}"/>
              </a:ext>
            </a:extLst>
          </p:cNvPr>
          <p:cNvSpPr/>
          <p:nvPr/>
        </p:nvSpPr>
        <p:spPr>
          <a:xfrm>
            <a:off x="2743200" y="-9331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DBB56-64DB-4647-850D-E2BF08AB785D}"/>
              </a:ext>
            </a:extLst>
          </p:cNvPr>
          <p:cNvSpPr/>
          <p:nvPr/>
        </p:nvSpPr>
        <p:spPr>
          <a:xfrm>
            <a:off x="275471" y="2209800"/>
            <a:ext cx="853440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CodeChef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JavaTpoint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W3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Greekworld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Code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2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901" y="1505803"/>
            <a:ext cx="8305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Introduction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7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899" y="1660478"/>
            <a:ext cx="8467299" cy="3816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u="sng" dirty="0">
                <a:solidFill>
                  <a:sysClr val="windowText" lastClr="000000"/>
                </a:solidFill>
                <a:latin typeface="+mj-lt"/>
              </a:rPr>
              <a:t>Topic</a:t>
            </a:r>
          </a:p>
          <a:p>
            <a:pPr algn="ctr"/>
            <a:r>
              <a:rPr lang="en-US" sz="7200" dirty="0">
                <a:solidFill>
                  <a:sysClr val="windowText" lastClr="000000"/>
                </a:solidFill>
                <a:latin typeface="+mj-lt"/>
              </a:rPr>
              <a:t>Election Camp</a:t>
            </a:r>
            <a:endParaRPr lang="en-IN" sz="72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4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67000" y="152400"/>
            <a:ext cx="6096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Aim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7720914" cy="2368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voting and polling system which allows easy elections and declares the winner and the name of the party as well as the number of seats or votes.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To create a voting and polling system which allows easy elections and declares the winner and the name of the party as well as the number of seats or votes.</a:t>
            </a:r>
          </a:p>
        </p:txBody>
      </p:sp>
    </p:spTree>
    <p:extLst>
      <p:ext uri="{BB962C8B-B14F-4D97-AF65-F5344CB8AC3E}">
        <p14:creationId xmlns:p14="http://schemas.microsoft.com/office/powerpoint/2010/main" val="379861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1901" y="1505803"/>
            <a:ext cx="83058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Algorithm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4843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00800"/>
            <a:ext cx="3962400" cy="36512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5600" y="369336"/>
            <a:ext cx="5943600" cy="1123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ysClr val="windowText" lastClr="000000"/>
                </a:solidFill>
                <a:latin typeface="+mj-lt"/>
              </a:rPr>
              <a:t>Algorithm</a:t>
            </a:r>
            <a:endParaRPr lang="en-IN" sz="4400" u="sng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" y="1562233"/>
            <a:ext cx="8610600" cy="4679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Step – 1 : Start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2 : Define all the variables used in the program i.e. The names of the candidates   along with the name of parties.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3 : Create an integer type for vote count.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4 : Display opening window using printf with names of all candidates 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5 : Take input from the user from the above options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Step – 6 : The choice of the user will be saved and reflected in the chosen candidate by switch case.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384925"/>
            <a:ext cx="3505200" cy="47307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43200" y="304800"/>
            <a:ext cx="6096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+mj-lt"/>
              </a:rPr>
              <a:t>Algorithm</a:t>
            </a:r>
            <a:endParaRPr lang="en-IN" sz="44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41389"/>
            <a:ext cx="8534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Step – 7 : Vote count to be accessed through menu after voting which will display the name of the candidate along with number of votes.</a:t>
            </a:r>
          </a:p>
          <a:p>
            <a:r>
              <a:rPr lang="en-US" dirty="0">
                <a:solidFill>
                  <a:schemeClr val="tx1"/>
                </a:solidFill>
              </a:rPr>
              <a:t>Step – 8 : Leading candidate will be displayed using the get function</a:t>
            </a:r>
          </a:p>
          <a:p>
            <a:r>
              <a:rPr lang="en-US" dirty="0">
                <a:solidFill>
                  <a:schemeClr val="tx1"/>
                </a:solidFill>
              </a:rPr>
              <a:t>Step – 9 : Starting window to have options to retrieve whichever data is required such as:-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9.1 : Cast vote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9.2 : Votes count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9.3 : Leading candidate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Step – 9.4 : Exit program </a:t>
            </a:r>
          </a:p>
          <a:p>
            <a:r>
              <a:rPr lang="en-US" dirty="0">
                <a:solidFill>
                  <a:schemeClr val="tx1"/>
                </a:solidFill>
              </a:rPr>
              <a:t>Step – 10 : Display error when the input doesn’t match the required data type or given conditions .</a:t>
            </a:r>
          </a:p>
          <a:p>
            <a:r>
              <a:rPr lang="en-US" dirty="0">
                <a:solidFill>
                  <a:schemeClr val="tx1"/>
                </a:solidFill>
              </a:rPr>
              <a:t>Step – 11 : End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1676400"/>
            <a:ext cx="82296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u="sng" dirty="0">
                <a:solidFill>
                  <a:sysClr val="windowText" lastClr="000000"/>
                </a:solidFill>
                <a:latin typeface="+mj-lt"/>
              </a:rPr>
              <a:t>Flowchart</a:t>
            </a:r>
            <a:endParaRPr lang="en-IN" sz="9600" u="sng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8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459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ELECTION CAMP</vt:lpstr>
      <vt:lpstr>      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SHASHWAT VERMA</cp:lastModifiedBy>
  <cp:revision>63</cp:revision>
  <dcterms:created xsi:type="dcterms:W3CDTF">2020-05-13T07:00:09Z</dcterms:created>
  <dcterms:modified xsi:type="dcterms:W3CDTF">2022-07-03T07:06:39Z</dcterms:modified>
</cp:coreProperties>
</file>