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70AD0-0473-4A71-8E5D-2D295CF174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51FAB9-701B-4018-A0CC-9567ED15DF3B}">
      <dgm:prSet/>
      <dgm:spPr/>
      <dgm:t>
        <a:bodyPr/>
        <a:lstStyle/>
        <a:p>
          <a:r>
            <a:rPr lang="en-US"/>
            <a:t>Enhancing the property search experience for users by offering a modern, user-friendly platform.</a:t>
          </a:r>
        </a:p>
      </dgm:t>
    </dgm:pt>
    <dgm:pt modelId="{337FC9C0-2495-4D17-A7D4-3884A8F4FDBD}" type="parTrans" cxnId="{8F0B9E8C-F249-40E4-8BB0-1D231CC5C2FD}">
      <dgm:prSet/>
      <dgm:spPr/>
      <dgm:t>
        <a:bodyPr/>
        <a:lstStyle/>
        <a:p>
          <a:endParaRPr lang="en-US"/>
        </a:p>
      </dgm:t>
    </dgm:pt>
    <dgm:pt modelId="{CFC31AB4-95D7-4933-8199-92C4A08E6405}" type="sibTrans" cxnId="{8F0B9E8C-F249-40E4-8BB0-1D231CC5C2FD}">
      <dgm:prSet/>
      <dgm:spPr/>
      <dgm:t>
        <a:bodyPr/>
        <a:lstStyle/>
        <a:p>
          <a:endParaRPr lang="en-US"/>
        </a:p>
      </dgm:t>
    </dgm:pt>
    <dgm:pt modelId="{DDFCC6F3-73CC-4BE8-BD20-14AC2655E704}">
      <dgm:prSet/>
      <dgm:spPr/>
      <dgm:t>
        <a:bodyPr/>
        <a:lstStyle/>
        <a:p>
          <a:r>
            <a:rPr lang="en-US"/>
            <a:t>Streamlining the process of finding and acquiring real estate to make it more efficient and convenient.</a:t>
          </a:r>
        </a:p>
      </dgm:t>
    </dgm:pt>
    <dgm:pt modelId="{253D6DD7-F004-4687-877B-D4E3905BB3D3}" type="parTrans" cxnId="{935CE0E2-A51C-4445-8B5F-7B19710CB171}">
      <dgm:prSet/>
      <dgm:spPr/>
      <dgm:t>
        <a:bodyPr/>
        <a:lstStyle/>
        <a:p>
          <a:endParaRPr lang="en-US"/>
        </a:p>
      </dgm:t>
    </dgm:pt>
    <dgm:pt modelId="{D8881889-CC3D-46C3-8D9E-844ABE4AEAD0}" type="sibTrans" cxnId="{935CE0E2-A51C-4445-8B5F-7B19710CB171}">
      <dgm:prSet/>
      <dgm:spPr/>
      <dgm:t>
        <a:bodyPr/>
        <a:lstStyle/>
        <a:p>
          <a:endParaRPr lang="en-US"/>
        </a:p>
      </dgm:t>
    </dgm:pt>
    <dgm:pt modelId="{BD0D8225-A0FE-4BE2-BB53-A43FE98C408B}">
      <dgm:prSet/>
      <dgm:spPr/>
      <dgm:t>
        <a:bodyPr/>
        <a:lstStyle/>
        <a:p>
          <a:r>
            <a:rPr lang="en-US"/>
            <a:t>Revolutionizing the real estate market by leveraging technology to provide a seamless experience for buyers and sellers.</a:t>
          </a:r>
        </a:p>
      </dgm:t>
    </dgm:pt>
    <dgm:pt modelId="{8F682B3F-ACA2-429A-B07E-47DC99A6AAF3}" type="parTrans" cxnId="{D3D89E31-E52D-4043-BEAE-ACF00CCED65B}">
      <dgm:prSet/>
      <dgm:spPr/>
      <dgm:t>
        <a:bodyPr/>
        <a:lstStyle/>
        <a:p>
          <a:endParaRPr lang="en-US"/>
        </a:p>
      </dgm:t>
    </dgm:pt>
    <dgm:pt modelId="{6FC6601B-4983-4B30-A5A7-98C166B2EFF1}" type="sibTrans" cxnId="{D3D89E31-E52D-4043-BEAE-ACF00CCED65B}">
      <dgm:prSet/>
      <dgm:spPr/>
      <dgm:t>
        <a:bodyPr/>
        <a:lstStyle/>
        <a:p>
          <a:endParaRPr lang="en-US"/>
        </a:p>
      </dgm:t>
    </dgm:pt>
    <dgm:pt modelId="{9BDC7997-89D4-4F85-8D24-B15398AACCBA}" type="pres">
      <dgm:prSet presAssocID="{32270AD0-0473-4A71-8E5D-2D295CF1740F}" presName="root" presStyleCnt="0">
        <dgm:presLayoutVars>
          <dgm:dir/>
          <dgm:resizeHandles val="exact"/>
        </dgm:presLayoutVars>
      </dgm:prSet>
      <dgm:spPr/>
    </dgm:pt>
    <dgm:pt modelId="{B56EAB93-7A19-443F-A8C1-3874D90FE919}" type="pres">
      <dgm:prSet presAssocID="{2D51FAB9-701B-4018-A0CC-9567ED15DF3B}" presName="compNode" presStyleCnt="0"/>
      <dgm:spPr/>
    </dgm:pt>
    <dgm:pt modelId="{B8CB4646-6F7B-418F-9D4E-056DB764E8B2}" type="pres">
      <dgm:prSet presAssocID="{2D51FAB9-701B-4018-A0CC-9567ED15DF3B}" presName="bgRect" presStyleLbl="bgShp" presStyleIdx="0" presStyleCnt="3"/>
      <dgm:spPr/>
    </dgm:pt>
    <dgm:pt modelId="{ADE86DA8-56AA-426B-90EC-040E6582D74E}" type="pres">
      <dgm:prSet presAssocID="{2D51FAB9-701B-4018-A0CC-9567ED15DF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8C17497B-F7E8-4FF8-99CE-A48EF976A29F}" type="pres">
      <dgm:prSet presAssocID="{2D51FAB9-701B-4018-A0CC-9567ED15DF3B}" presName="spaceRect" presStyleCnt="0"/>
      <dgm:spPr/>
    </dgm:pt>
    <dgm:pt modelId="{0CAFF3A8-2F80-426B-920C-B2702BCCF6DB}" type="pres">
      <dgm:prSet presAssocID="{2D51FAB9-701B-4018-A0CC-9567ED15DF3B}" presName="parTx" presStyleLbl="revTx" presStyleIdx="0" presStyleCnt="3">
        <dgm:presLayoutVars>
          <dgm:chMax val="0"/>
          <dgm:chPref val="0"/>
        </dgm:presLayoutVars>
      </dgm:prSet>
      <dgm:spPr/>
    </dgm:pt>
    <dgm:pt modelId="{7C290DC6-8169-4CB3-980F-1BE4BF60A5CD}" type="pres">
      <dgm:prSet presAssocID="{CFC31AB4-95D7-4933-8199-92C4A08E6405}" presName="sibTrans" presStyleCnt="0"/>
      <dgm:spPr/>
    </dgm:pt>
    <dgm:pt modelId="{F5275BBC-DBB5-41F3-A595-8DA0C849906E}" type="pres">
      <dgm:prSet presAssocID="{DDFCC6F3-73CC-4BE8-BD20-14AC2655E704}" presName="compNode" presStyleCnt="0"/>
      <dgm:spPr/>
    </dgm:pt>
    <dgm:pt modelId="{3217515C-0771-4E72-86B4-5E56371C2D7E}" type="pres">
      <dgm:prSet presAssocID="{DDFCC6F3-73CC-4BE8-BD20-14AC2655E704}" presName="bgRect" presStyleLbl="bgShp" presStyleIdx="1" presStyleCnt="3"/>
      <dgm:spPr/>
    </dgm:pt>
    <dgm:pt modelId="{9BB5406E-9C66-44EE-9081-B9DA667A44F9}" type="pres">
      <dgm:prSet presAssocID="{DDFCC6F3-73CC-4BE8-BD20-14AC2655E7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647A3615-6BF8-49EA-B1DB-0280D6C369C7}" type="pres">
      <dgm:prSet presAssocID="{DDFCC6F3-73CC-4BE8-BD20-14AC2655E704}" presName="spaceRect" presStyleCnt="0"/>
      <dgm:spPr/>
    </dgm:pt>
    <dgm:pt modelId="{F5718D4E-3744-4FB7-9547-01E17F7ED222}" type="pres">
      <dgm:prSet presAssocID="{DDFCC6F3-73CC-4BE8-BD20-14AC2655E704}" presName="parTx" presStyleLbl="revTx" presStyleIdx="1" presStyleCnt="3">
        <dgm:presLayoutVars>
          <dgm:chMax val="0"/>
          <dgm:chPref val="0"/>
        </dgm:presLayoutVars>
      </dgm:prSet>
      <dgm:spPr/>
    </dgm:pt>
    <dgm:pt modelId="{C5F04AA7-2C38-40FF-9429-67AFA5FBF1A3}" type="pres">
      <dgm:prSet presAssocID="{D8881889-CC3D-46C3-8D9E-844ABE4AEAD0}" presName="sibTrans" presStyleCnt="0"/>
      <dgm:spPr/>
    </dgm:pt>
    <dgm:pt modelId="{6B1F6FCB-BAE0-4A19-B17E-AF5691A73FFA}" type="pres">
      <dgm:prSet presAssocID="{BD0D8225-A0FE-4BE2-BB53-A43FE98C408B}" presName="compNode" presStyleCnt="0"/>
      <dgm:spPr/>
    </dgm:pt>
    <dgm:pt modelId="{EBD9CAE4-A9FC-48B9-8BEB-15B6F63E2CE9}" type="pres">
      <dgm:prSet presAssocID="{BD0D8225-A0FE-4BE2-BB53-A43FE98C408B}" presName="bgRect" presStyleLbl="bgShp" presStyleIdx="2" presStyleCnt="3"/>
      <dgm:spPr/>
    </dgm:pt>
    <dgm:pt modelId="{ACBF1DDC-DC15-4608-A1BD-797674CC72B8}" type="pres">
      <dgm:prSet presAssocID="{BD0D8225-A0FE-4BE2-BB53-A43FE98C40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16073463-AB5D-4796-ACBB-D938BDBBEC93}" type="pres">
      <dgm:prSet presAssocID="{BD0D8225-A0FE-4BE2-BB53-A43FE98C408B}" presName="spaceRect" presStyleCnt="0"/>
      <dgm:spPr/>
    </dgm:pt>
    <dgm:pt modelId="{B462B956-1129-419E-8524-A27BE0780405}" type="pres">
      <dgm:prSet presAssocID="{BD0D8225-A0FE-4BE2-BB53-A43FE98C408B}" presName="parTx" presStyleLbl="revTx" presStyleIdx="2" presStyleCnt="3">
        <dgm:presLayoutVars>
          <dgm:chMax val="0"/>
          <dgm:chPref val="0"/>
        </dgm:presLayoutVars>
      </dgm:prSet>
      <dgm:spPr/>
    </dgm:pt>
  </dgm:ptLst>
  <dgm:cxnLst>
    <dgm:cxn modelId="{D3D89E31-E52D-4043-BEAE-ACF00CCED65B}" srcId="{32270AD0-0473-4A71-8E5D-2D295CF1740F}" destId="{BD0D8225-A0FE-4BE2-BB53-A43FE98C408B}" srcOrd="2" destOrd="0" parTransId="{8F682B3F-ACA2-429A-B07E-47DC99A6AAF3}" sibTransId="{6FC6601B-4983-4B30-A5A7-98C166B2EFF1}"/>
    <dgm:cxn modelId="{B006CE61-8394-484B-B856-92D0C50AD7F4}" type="presOf" srcId="{2D51FAB9-701B-4018-A0CC-9567ED15DF3B}" destId="{0CAFF3A8-2F80-426B-920C-B2702BCCF6DB}" srcOrd="0" destOrd="0" presId="urn:microsoft.com/office/officeart/2018/2/layout/IconVerticalSolidList"/>
    <dgm:cxn modelId="{A7834788-CBBA-4141-8996-76D34E886EA4}" type="presOf" srcId="{BD0D8225-A0FE-4BE2-BB53-A43FE98C408B}" destId="{B462B956-1129-419E-8524-A27BE0780405}" srcOrd="0" destOrd="0" presId="urn:microsoft.com/office/officeart/2018/2/layout/IconVerticalSolidList"/>
    <dgm:cxn modelId="{8F0B9E8C-F249-40E4-8BB0-1D231CC5C2FD}" srcId="{32270AD0-0473-4A71-8E5D-2D295CF1740F}" destId="{2D51FAB9-701B-4018-A0CC-9567ED15DF3B}" srcOrd="0" destOrd="0" parTransId="{337FC9C0-2495-4D17-A7D4-3884A8F4FDBD}" sibTransId="{CFC31AB4-95D7-4933-8199-92C4A08E6405}"/>
    <dgm:cxn modelId="{935CE0E2-A51C-4445-8B5F-7B19710CB171}" srcId="{32270AD0-0473-4A71-8E5D-2D295CF1740F}" destId="{DDFCC6F3-73CC-4BE8-BD20-14AC2655E704}" srcOrd="1" destOrd="0" parTransId="{253D6DD7-F004-4687-877B-D4E3905BB3D3}" sibTransId="{D8881889-CC3D-46C3-8D9E-844ABE4AEAD0}"/>
    <dgm:cxn modelId="{0082ECF4-3F3E-4D6F-BA64-92A2C24F72A2}" type="presOf" srcId="{32270AD0-0473-4A71-8E5D-2D295CF1740F}" destId="{9BDC7997-89D4-4F85-8D24-B15398AACCBA}" srcOrd="0" destOrd="0" presId="urn:microsoft.com/office/officeart/2018/2/layout/IconVerticalSolidList"/>
    <dgm:cxn modelId="{593CE7F8-C1D0-45D2-B896-33F2CCA5DB68}" type="presOf" srcId="{DDFCC6F3-73CC-4BE8-BD20-14AC2655E704}" destId="{F5718D4E-3744-4FB7-9547-01E17F7ED222}" srcOrd="0" destOrd="0" presId="urn:microsoft.com/office/officeart/2018/2/layout/IconVerticalSolidList"/>
    <dgm:cxn modelId="{A361B74C-C152-4375-A062-F0D1892530CC}" type="presParOf" srcId="{9BDC7997-89D4-4F85-8D24-B15398AACCBA}" destId="{B56EAB93-7A19-443F-A8C1-3874D90FE919}" srcOrd="0" destOrd="0" presId="urn:microsoft.com/office/officeart/2018/2/layout/IconVerticalSolidList"/>
    <dgm:cxn modelId="{0E8C022F-986F-45EE-B57E-C21E1D1E001A}" type="presParOf" srcId="{B56EAB93-7A19-443F-A8C1-3874D90FE919}" destId="{B8CB4646-6F7B-418F-9D4E-056DB764E8B2}" srcOrd="0" destOrd="0" presId="urn:microsoft.com/office/officeart/2018/2/layout/IconVerticalSolidList"/>
    <dgm:cxn modelId="{CFC09FF8-5309-4098-9320-14436BF7AE5C}" type="presParOf" srcId="{B56EAB93-7A19-443F-A8C1-3874D90FE919}" destId="{ADE86DA8-56AA-426B-90EC-040E6582D74E}" srcOrd="1" destOrd="0" presId="urn:microsoft.com/office/officeart/2018/2/layout/IconVerticalSolidList"/>
    <dgm:cxn modelId="{D6056BDC-1C28-4F09-877A-D31C3C0174E3}" type="presParOf" srcId="{B56EAB93-7A19-443F-A8C1-3874D90FE919}" destId="{8C17497B-F7E8-4FF8-99CE-A48EF976A29F}" srcOrd="2" destOrd="0" presId="urn:microsoft.com/office/officeart/2018/2/layout/IconVerticalSolidList"/>
    <dgm:cxn modelId="{667E12E0-13DC-4085-92B6-32BF8E8BE9EA}" type="presParOf" srcId="{B56EAB93-7A19-443F-A8C1-3874D90FE919}" destId="{0CAFF3A8-2F80-426B-920C-B2702BCCF6DB}" srcOrd="3" destOrd="0" presId="urn:microsoft.com/office/officeart/2018/2/layout/IconVerticalSolidList"/>
    <dgm:cxn modelId="{979760D8-5279-49E3-836B-C9D68007F493}" type="presParOf" srcId="{9BDC7997-89D4-4F85-8D24-B15398AACCBA}" destId="{7C290DC6-8169-4CB3-980F-1BE4BF60A5CD}" srcOrd="1" destOrd="0" presId="urn:microsoft.com/office/officeart/2018/2/layout/IconVerticalSolidList"/>
    <dgm:cxn modelId="{5170867C-4FCE-499D-BA38-7AB3A98CB397}" type="presParOf" srcId="{9BDC7997-89D4-4F85-8D24-B15398AACCBA}" destId="{F5275BBC-DBB5-41F3-A595-8DA0C849906E}" srcOrd="2" destOrd="0" presId="urn:microsoft.com/office/officeart/2018/2/layout/IconVerticalSolidList"/>
    <dgm:cxn modelId="{83291AD9-5996-447E-AF96-34FA7188101F}" type="presParOf" srcId="{F5275BBC-DBB5-41F3-A595-8DA0C849906E}" destId="{3217515C-0771-4E72-86B4-5E56371C2D7E}" srcOrd="0" destOrd="0" presId="urn:microsoft.com/office/officeart/2018/2/layout/IconVerticalSolidList"/>
    <dgm:cxn modelId="{24083AFB-E933-4636-926D-D9F36258A584}" type="presParOf" srcId="{F5275BBC-DBB5-41F3-A595-8DA0C849906E}" destId="{9BB5406E-9C66-44EE-9081-B9DA667A44F9}" srcOrd="1" destOrd="0" presId="urn:microsoft.com/office/officeart/2018/2/layout/IconVerticalSolidList"/>
    <dgm:cxn modelId="{1627ED65-3CBE-4501-A0FE-A80D70908155}" type="presParOf" srcId="{F5275BBC-DBB5-41F3-A595-8DA0C849906E}" destId="{647A3615-6BF8-49EA-B1DB-0280D6C369C7}" srcOrd="2" destOrd="0" presId="urn:microsoft.com/office/officeart/2018/2/layout/IconVerticalSolidList"/>
    <dgm:cxn modelId="{17DB85F6-F2A6-4FFA-AFAA-BC46A2B4A845}" type="presParOf" srcId="{F5275BBC-DBB5-41F3-A595-8DA0C849906E}" destId="{F5718D4E-3744-4FB7-9547-01E17F7ED222}" srcOrd="3" destOrd="0" presId="urn:microsoft.com/office/officeart/2018/2/layout/IconVerticalSolidList"/>
    <dgm:cxn modelId="{98097796-B83D-450D-A8BE-C6218E8E209C}" type="presParOf" srcId="{9BDC7997-89D4-4F85-8D24-B15398AACCBA}" destId="{C5F04AA7-2C38-40FF-9429-67AFA5FBF1A3}" srcOrd="3" destOrd="0" presId="urn:microsoft.com/office/officeart/2018/2/layout/IconVerticalSolidList"/>
    <dgm:cxn modelId="{14C05B0D-4E7D-4C9E-9637-2F15948EDA44}" type="presParOf" srcId="{9BDC7997-89D4-4F85-8D24-B15398AACCBA}" destId="{6B1F6FCB-BAE0-4A19-B17E-AF5691A73FFA}" srcOrd="4" destOrd="0" presId="urn:microsoft.com/office/officeart/2018/2/layout/IconVerticalSolidList"/>
    <dgm:cxn modelId="{0C5BE8ED-E036-44FF-B03C-6F7243AA05D3}" type="presParOf" srcId="{6B1F6FCB-BAE0-4A19-B17E-AF5691A73FFA}" destId="{EBD9CAE4-A9FC-48B9-8BEB-15B6F63E2CE9}" srcOrd="0" destOrd="0" presId="urn:microsoft.com/office/officeart/2018/2/layout/IconVerticalSolidList"/>
    <dgm:cxn modelId="{80470708-C425-4588-B66F-B742A24D0AC8}" type="presParOf" srcId="{6B1F6FCB-BAE0-4A19-B17E-AF5691A73FFA}" destId="{ACBF1DDC-DC15-4608-A1BD-797674CC72B8}" srcOrd="1" destOrd="0" presId="urn:microsoft.com/office/officeart/2018/2/layout/IconVerticalSolidList"/>
    <dgm:cxn modelId="{48545589-27E4-409E-B709-A9C92AAE1950}" type="presParOf" srcId="{6B1F6FCB-BAE0-4A19-B17E-AF5691A73FFA}" destId="{16073463-AB5D-4796-ACBB-D938BDBBEC93}" srcOrd="2" destOrd="0" presId="urn:microsoft.com/office/officeart/2018/2/layout/IconVerticalSolidList"/>
    <dgm:cxn modelId="{C8265719-BE98-48B2-ABD8-90E315B00558}" type="presParOf" srcId="{6B1F6FCB-BAE0-4A19-B17E-AF5691A73FFA}" destId="{B462B956-1129-419E-8524-A27BE07804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B6BB1-EEC5-466A-A0B3-C0DB781BF45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38F8757-4609-4D37-8C6D-93278645065F}">
      <dgm:prSet/>
      <dgm:spPr/>
      <dgm:t>
        <a:bodyPr/>
        <a:lstStyle/>
        <a:p>
          <a:pPr>
            <a:lnSpc>
              <a:spcPct val="100000"/>
            </a:lnSpc>
          </a:pPr>
          <a:r>
            <a:rPr lang="en-US"/>
            <a:t>Research: Understand user needs and analyze competitors.</a:t>
          </a:r>
        </a:p>
      </dgm:t>
    </dgm:pt>
    <dgm:pt modelId="{B54849E7-1B80-4D6B-AD7F-681B00F3CC22}" type="parTrans" cxnId="{6F015744-0674-40BD-BE07-9FE93E257255}">
      <dgm:prSet/>
      <dgm:spPr/>
      <dgm:t>
        <a:bodyPr/>
        <a:lstStyle/>
        <a:p>
          <a:endParaRPr lang="en-US"/>
        </a:p>
      </dgm:t>
    </dgm:pt>
    <dgm:pt modelId="{959D8039-9A7A-4DF1-B387-723B6B31F9C7}" type="sibTrans" cxnId="{6F015744-0674-40BD-BE07-9FE93E257255}">
      <dgm:prSet/>
      <dgm:spPr/>
      <dgm:t>
        <a:bodyPr/>
        <a:lstStyle/>
        <a:p>
          <a:pPr>
            <a:lnSpc>
              <a:spcPct val="100000"/>
            </a:lnSpc>
          </a:pPr>
          <a:endParaRPr lang="en-US"/>
        </a:p>
      </dgm:t>
    </dgm:pt>
    <dgm:pt modelId="{04348D63-93FA-44AD-8826-0ECD911FD727}">
      <dgm:prSet/>
      <dgm:spPr/>
      <dgm:t>
        <a:bodyPr/>
        <a:lstStyle/>
        <a:p>
          <a:pPr>
            <a:lnSpc>
              <a:spcPct val="100000"/>
            </a:lnSpc>
          </a:pPr>
          <a:r>
            <a:rPr lang="en-US"/>
            <a:t>Design: Create an easy-to-use interface for property listings and contact forms.</a:t>
          </a:r>
        </a:p>
      </dgm:t>
    </dgm:pt>
    <dgm:pt modelId="{EBA34461-B969-454B-996B-679FF82EC383}" type="parTrans" cxnId="{86A5C804-E310-44AD-B3E4-E9D786726688}">
      <dgm:prSet/>
      <dgm:spPr/>
      <dgm:t>
        <a:bodyPr/>
        <a:lstStyle/>
        <a:p>
          <a:endParaRPr lang="en-US"/>
        </a:p>
      </dgm:t>
    </dgm:pt>
    <dgm:pt modelId="{4AFDEC6D-64A8-471A-AA47-E1739BE3C2AE}" type="sibTrans" cxnId="{86A5C804-E310-44AD-B3E4-E9D786726688}">
      <dgm:prSet/>
      <dgm:spPr/>
      <dgm:t>
        <a:bodyPr/>
        <a:lstStyle/>
        <a:p>
          <a:pPr>
            <a:lnSpc>
              <a:spcPct val="100000"/>
            </a:lnSpc>
          </a:pPr>
          <a:endParaRPr lang="en-US"/>
        </a:p>
      </dgm:t>
    </dgm:pt>
    <dgm:pt modelId="{5D3A354E-100C-446B-82AC-39F48B75BF80}">
      <dgm:prSet/>
      <dgm:spPr/>
      <dgm:t>
        <a:bodyPr/>
        <a:lstStyle/>
        <a:p>
          <a:pPr>
            <a:lnSpc>
              <a:spcPct val="100000"/>
            </a:lnSpc>
          </a:pPr>
          <a:r>
            <a:rPr lang="en-US"/>
            <a:t>Development: Build the website using suitable tools and technologies.</a:t>
          </a:r>
        </a:p>
      </dgm:t>
    </dgm:pt>
    <dgm:pt modelId="{A170A0BF-261D-4DC2-B391-C85238C5B870}" type="parTrans" cxnId="{A02375DB-AEA8-4677-90AB-1A7C8ADF2F30}">
      <dgm:prSet/>
      <dgm:spPr/>
      <dgm:t>
        <a:bodyPr/>
        <a:lstStyle/>
        <a:p>
          <a:endParaRPr lang="en-US"/>
        </a:p>
      </dgm:t>
    </dgm:pt>
    <dgm:pt modelId="{719DE3DD-6A30-44D3-AA47-7F403C319706}" type="sibTrans" cxnId="{A02375DB-AEA8-4677-90AB-1A7C8ADF2F30}">
      <dgm:prSet/>
      <dgm:spPr/>
      <dgm:t>
        <a:bodyPr/>
        <a:lstStyle/>
        <a:p>
          <a:pPr>
            <a:lnSpc>
              <a:spcPct val="100000"/>
            </a:lnSpc>
          </a:pPr>
          <a:endParaRPr lang="en-US"/>
        </a:p>
      </dgm:t>
    </dgm:pt>
    <dgm:pt modelId="{D4502FF6-EBF9-43F3-B050-60B19B61200B}">
      <dgm:prSet/>
      <dgm:spPr/>
      <dgm:t>
        <a:bodyPr/>
        <a:lstStyle/>
        <a:p>
          <a:pPr>
            <a:lnSpc>
              <a:spcPct val="100000"/>
            </a:lnSpc>
          </a:pPr>
          <a:r>
            <a:rPr lang="en-US"/>
            <a:t>Testing: Ensure the website works well and is easy to navigate.</a:t>
          </a:r>
        </a:p>
      </dgm:t>
    </dgm:pt>
    <dgm:pt modelId="{AF32B0A9-F510-4564-B0B0-371433F2DA06}" type="parTrans" cxnId="{932D4612-D1CA-4341-8C72-A43CE8F17097}">
      <dgm:prSet/>
      <dgm:spPr/>
      <dgm:t>
        <a:bodyPr/>
        <a:lstStyle/>
        <a:p>
          <a:endParaRPr lang="en-US"/>
        </a:p>
      </dgm:t>
    </dgm:pt>
    <dgm:pt modelId="{2591E9C4-D989-4040-BEEF-9EAFD3CA41D8}" type="sibTrans" cxnId="{932D4612-D1CA-4341-8C72-A43CE8F17097}">
      <dgm:prSet/>
      <dgm:spPr/>
      <dgm:t>
        <a:bodyPr/>
        <a:lstStyle/>
        <a:p>
          <a:pPr>
            <a:lnSpc>
              <a:spcPct val="100000"/>
            </a:lnSpc>
          </a:pPr>
          <a:endParaRPr lang="en-US"/>
        </a:p>
      </dgm:t>
    </dgm:pt>
    <dgm:pt modelId="{EB7FB000-7195-4536-BC79-D3830CF8FBBC}">
      <dgm:prSet/>
      <dgm:spPr/>
      <dgm:t>
        <a:bodyPr/>
        <a:lstStyle/>
        <a:p>
          <a:pPr>
            <a:lnSpc>
              <a:spcPct val="100000"/>
            </a:lnSpc>
          </a:pPr>
          <a:r>
            <a:rPr lang="en-US"/>
            <a:t>Launch: Make the website live and accessible to users.</a:t>
          </a:r>
        </a:p>
      </dgm:t>
    </dgm:pt>
    <dgm:pt modelId="{CDD72017-17A1-449C-9FAA-7652A20D5D34}" type="parTrans" cxnId="{B201700F-9404-49CF-B1B5-1B0F3AD7DED0}">
      <dgm:prSet/>
      <dgm:spPr/>
      <dgm:t>
        <a:bodyPr/>
        <a:lstStyle/>
        <a:p>
          <a:endParaRPr lang="en-US"/>
        </a:p>
      </dgm:t>
    </dgm:pt>
    <dgm:pt modelId="{181CC1C3-8102-412F-B8AA-CD1FA924B244}" type="sibTrans" cxnId="{B201700F-9404-49CF-B1B5-1B0F3AD7DED0}">
      <dgm:prSet/>
      <dgm:spPr/>
      <dgm:t>
        <a:bodyPr/>
        <a:lstStyle/>
        <a:p>
          <a:pPr>
            <a:lnSpc>
              <a:spcPct val="100000"/>
            </a:lnSpc>
          </a:pPr>
          <a:endParaRPr lang="en-US"/>
        </a:p>
      </dgm:t>
    </dgm:pt>
    <dgm:pt modelId="{E101D3FA-A820-40BA-994C-46EF9488E213}">
      <dgm:prSet/>
      <dgm:spPr/>
      <dgm:t>
        <a:bodyPr/>
        <a:lstStyle/>
        <a:p>
          <a:pPr>
            <a:lnSpc>
              <a:spcPct val="100000"/>
            </a:lnSpc>
          </a:pPr>
          <a:r>
            <a:rPr lang="en-US"/>
            <a:t>Maintenance: Regularly update the website and fix any issues that arise.</a:t>
          </a:r>
        </a:p>
      </dgm:t>
    </dgm:pt>
    <dgm:pt modelId="{1DB6B80E-1E0B-4BC4-8F7C-245FE514EA87}" type="parTrans" cxnId="{A13A67C2-0BFE-4BB8-871F-6C190558D2C8}">
      <dgm:prSet/>
      <dgm:spPr/>
      <dgm:t>
        <a:bodyPr/>
        <a:lstStyle/>
        <a:p>
          <a:endParaRPr lang="en-US"/>
        </a:p>
      </dgm:t>
    </dgm:pt>
    <dgm:pt modelId="{04851B62-FC32-42F9-B966-A98A9E0828DD}" type="sibTrans" cxnId="{A13A67C2-0BFE-4BB8-871F-6C190558D2C8}">
      <dgm:prSet/>
      <dgm:spPr/>
      <dgm:t>
        <a:bodyPr/>
        <a:lstStyle/>
        <a:p>
          <a:endParaRPr lang="en-US"/>
        </a:p>
      </dgm:t>
    </dgm:pt>
    <dgm:pt modelId="{4A3EDE86-4875-44BA-95EA-5B354AE8A792}" type="pres">
      <dgm:prSet presAssocID="{AD8B6BB1-EEC5-466A-A0B3-C0DB781BF45C}" presName="root" presStyleCnt="0">
        <dgm:presLayoutVars>
          <dgm:dir/>
          <dgm:resizeHandles val="exact"/>
        </dgm:presLayoutVars>
      </dgm:prSet>
      <dgm:spPr/>
    </dgm:pt>
    <dgm:pt modelId="{9C1E765D-2D73-450C-B66F-8B98DC1263FE}" type="pres">
      <dgm:prSet presAssocID="{AD8B6BB1-EEC5-466A-A0B3-C0DB781BF45C}" presName="container" presStyleCnt="0">
        <dgm:presLayoutVars>
          <dgm:dir/>
          <dgm:resizeHandles val="exact"/>
        </dgm:presLayoutVars>
      </dgm:prSet>
      <dgm:spPr/>
    </dgm:pt>
    <dgm:pt modelId="{66175717-4828-4800-A508-16F29531BCDC}" type="pres">
      <dgm:prSet presAssocID="{938F8757-4609-4D37-8C6D-93278645065F}" presName="compNode" presStyleCnt="0"/>
      <dgm:spPr/>
    </dgm:pt>
    <dgm:pt modelId="{27CD797C-284F-44E8-9759-7579D153D19A}" type="pres">
      <dgm:prSet presAssocID="{938F8757-4609-4D37-8C6D-93278645065F}" presName="iconBgRect" presStyleLbl="bgShp" presStyleIdx="0" presStyleCnt="6"/>
      <dgm:spPr/>
    </dgm:pt>
    <dgm:pt modelId="{C2E2E091-9731-43B3-9391-41E989CA2C57}" type="pres">
      <dgm:prSet presAssocID="{938F8757-4609-4D37-8C6D-93278645065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2070ACDD-0D22-4B3A-BAC0-0439485973A8}" type="pres">
      <dgm:prSet presAssocID="{938F8757-4609-4D37-8C6D-93278645065F}" presName="spaceRect" presStyleCnt="0"/>
      <dgm:spPr/>
    </dgm:pt>
    <dgm:pt modelId="{61F2D081-92A9-442D-AC98-2B04C6DD0DA8}" type="pres">
      <dgm:prSet presAssocID="{938F8757-4609-4D37-8C6D-93278645065F}" presName="textRect" presStyleLbl="revTx" presStyleIdx="0" presStyleCnt="6">
        <dgm:presLayoutVars>
          <dgm:chMax val="1"/>
          <dgm:chPref val="1"/>
        </dgm:presLayoutVars>
      </dgm:prSet>
      <dgm:spPr/>
    </dgm:pt>
    <dgm:pt modelId="{B98D5C85-17CF-4C6A-88C4-D4CFEBC074FE}" type="pres">
      <dgm:prSet presAssocID="{959D8039-9A7A-4DF1-B387-723B6B31F9C7}" presName="sibTrans" presStyleLbl="sibTrans2D1" presStyleIdx="0" presStyleCnt="0"/>
      <dgm:spPr/>
    </dgm:pt>
    <dgm:pt modelId="{BB7D232E-DFFA-4CF4-82C5-108B3928063A}" type="pres">
      <dgm:prSet presAssocID="{04348D63-93FA-44AD-8826-0ECD911FD727}" presName="compNode" presStyleCnt="0"/>
      <dgm:spPr/>
    </dgm:pt>
    <dgm:pt modelId="{3D508C54-79BA-4352-8011-E56E2579C28D}" type="pres">
      <dgm:prSet presAssocID="{04348D63-93FA-44AD-8826-0ECD911FD727}" presName="iconBgRect" presStyleLbl="bgShp" presStyleIdx="1" presStyleCnt="6"/>
      <dgm:spPr/>
    </dgm:pt>
    <dgm:pt modelId="{49576D76-D1FA-4905-B5DB-025EFF5BDC2A}" type="pres">
      <dgm:prSet presAssocID="{04348D63-93FA-44AD-8826-0ECD911FD72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urban scene"/>
        </a:ext>
      </dgm:extLst>
    </dgm:pt>
    <dgm:pt modelId="{ADBACC81-7BD2-4E56-8AD8-0E8624E17109}" type="pres">
      <dgm:prSet presAssocID="{04348D63-93FA-44AD-8826-0ECD911FD727}" presName="spaceRect" presStyleCnt="0"/>
      <dgm:spPr/>
    </dgm:pt>
    <dgm:pt modelId="{5C036DF3-9934-4645-906D-B7C14B8B28DF}" type="pres">
      <dgm:prSet presAssocID="{04348D63-93FA-44AD-8826-0ECD911FD727}" presName="textRect" presStyleLbl="revTx" presStyleIdx="1" presStyleCnt="6">
        <dgm:presLayoutVars>
          <dgm:chMax val="1"/>
          <dgm:chPref val="1"/>
        </dgm:presLayoutVars>
      </dgm:prSet>
      <dgm:spPr/>
    </dgm:pt>
    <dgm:pt modelId="{D0F1645F-8D5D-4B18-AF10-81D83126FBD6}" type="pres">
      <dgm:prSet presAssocID="{4AFDEC6D-64A8-471A-AA47-E1739BE3C2AE}" presName="sibTrans" presStyleLbl="sibTrans2D1" presStyleIdx="0" presStyleCnt="0"/>
      <dgm:spPr/>
    </dgm:pt>
    <dgm:pt modelId="{9BA8E25D-038E-44A2-ACCF-B04DA0FC9F10}" type="pres">
      <dgm:prSet presAssocID="{5D3A354E-100C-446B-82AC-39F48B75BF80}" presName="compNode" presStyleCnt="0"/>
      <dgm:spPr/>
    </dgm:pt>
    <dgm:pt modelId="{C4C58774-6AC6-4C5D-ACFC-E1519E784B78}" type="pres">
      <dgm:prSet presAssocID="{5D3A354E-100C-446B-82AC-39F48B75BF80}" presName="iconBgRect" presStyleLbl="bgShp" presStyleIdx="2" presStyleCnt="6"/>
      <dgm:spPr/>
    </dgm:pt>
    <dgm:pt modelId="{CF57FBB8-F05F-4D52-B213-95207919EB24}" type="pres">
      <dgm:prSet presAssocID="{5D3A354E-100C-446B-82AC-39F48B75BF8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2D08F09E-95AC-4D8E-B597-C2CF8A4C9AFE}" type="pres">
      <dgm:prSet presAssocID="{5D3A354E-100C-446B-82AC-39F48B75BF80}" presName="spaceRect" presStyleCnt="0"/>
      <dgm:spPr/>
    </dgm:pt>
    <dgm:pt modelId="{94CF97B8-646E-4044-A576-2B4C6158B1D5}" type="pres">
      <dgm:prSet presAssocID="{5D3A354E-100C-446B-82AC-39F48B75BF80}" presName="textRect" presStyleLbl="revTx" presStyleIdx="2" presStyleCnt="6">
        <dgm:presLayoutVars>
          <dgm:chMax val="1"/>
          <dgm:chPref val="1"/>
        </dgm:presLayoutVars>
      </dgm:prSet>
      <dgm:spPr/>
    </dgm:pt>
    <dgm:pt modelId="{86F06B3A-2625-4B17-A96B-1479A4D4BF41}" type="pres">
      <dgm:prSet presAssocID="{719DE3DD-6A30-44D3-AA47-7F403C319706}" presName="sibTrans" presStyleLbl="sibTrans2D1" presStyleIdx="0" presStyleCnt="0"/>
      <dgm:spPr/>
    </dgm:pt>
    <dgm:pt modelId="{0CE897E0-5328-4C80-BBD6-AA759429EC54}" type="pres">
      <dgm:prSet presAssocID="{D4502FF6-EBF9-43F3-B050-60B19B61200B}" presName="compNode" presStyleCnt="0"/>
      <dgm:spPr/>
    </dgm:pt>
    <dgm:pt modelId="{B2883C15-4D11-4F18-B2E7-223A4F90600E}" type="pres">
      <dgm:prSet presAssocID="{D4502FF6-EBF9-43F3-B050-60B19B61200B}" presName="iconBgRect" presStyleLbl="bgShp" presStyleIdx="3" presStyleCnt="6"/>
      <dgm:spPr/>
    </dgm:pt>
    <dgm:pt modelId="{A912F78A-8B89-4338-80CD-983B898D372F}" type="pres">
      <dgm:prSet presAssocID="{D4502FF6-EBF9-43F3-B050-60B19B61200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itor"/>
        </a:ext>
      </dgm:extLst>
    </dgm:pt>
    <dgm:pt modelId="{27EB5808-A848-482B-BAEF-811D75B39193}" type="pres">
      <dgm:prSet presAssocID="{D4502FF6-EBF9-43F3-B050-60B19B61200B}" presName="spaceRect" presStyleCnt="0"/>
      <dgm:spPr/>
    </dgm:pt>
    <dgm:pt modelId="{63994E03-ED4B-4BA1-963C-E6797ADC1684}" type="pres">
      <dgm:prSet presAssocID="{D4502FF6-EBF9-43F3-B050-60B19B61200B}" presName="textRect" presStyleLbl="revTx" presStyleIdx="3" presStyleCnt="6">
        <dgm:presLayoutVars>
          <dgm:chMax val="1"/>
          <dgm:chPref val="1"/>
        </dgm:presLayoutVars>
      </dgm:prSet>
      <dgm:spPr/>
    </dgm:pt>
    <dgm:pt modelId="{5DD9CE6F-086F-46B2-B2EE-D6A92184780B}" type="pres">
      <dgm:prSet presAssocID="{2591E9C4-D989-4040-BEEF-9EAFD3CA41D8}" presName="sibTrans" presStyleLbl="sibTrans2D1" presStyleIdx="0" presStyleCnt="0"/>
      <dgm:spPr/>
    </dgm:pt>
    <dgm:pt modelId="{39067F4A-A1FB-48BD-84A5-A00453161860}" type="pres">
      <dgm:prSet presAssocID="{EB7FB000-7195-4536-BC79-D3830CF8FBBC}" presName="compNode" presStyleCnt="0"/>
      <dgm:spPr/>
    </dgm:pt>
    <dgm:pt modelId="{00B88353-1ED5-4778-9151-DD106E9E326E}" type="pres">
      <dgm:prSet presAssocID="{EB7FB000-7195-4536-BC79-D3830CF8FBBC}" presName="iconBgRect" presStyleLbl="bgShp" presStyleIdx="4" presStyleCnt="6"/>
      <dgm:spPr/>
    </dgm:pt>
    <dgm:pt modelId="{37C50608-D5B3-4123-9F46-995BD7258F7E}" type="pres">
      <dgm:prSet presAssocID="{EB7FB000-7195-4536-BC79-D3830CF8FB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heatre"/>
        </a:ext>
      </dgm:extLst>
    </dgm:pt>
    <dgm:pt modelId="{6B629987-BC4D-4CDB-8ACC-11AF1C2AA874}" type="pres">
      <dgm:prSet presAssocID="{EB7FB000-7195-4536-BC79-D3830CF8FBBC}" presName="spaceRect" presStyleCnt="0"/>
      <dgm:spPr/>
    </dgm:pt>
    <dgm:pt modelId="{85F83269-995E-4EA9-A796-899DEAF4CF8D}" type="pres">
      <dgm:prSet presAssocID="{EB7FB000-7195-4536-BC79-D3830CF8FBBC}" presName="textRect" presStyleLbl="revTx" presStyleIdx="4" presStyleCnt="6">
        <dgm:presLayoutVars>
          <dgm:chMax val="1"/>
          <dgm:chPref val="1"/>
        </dgm:presLayoutVars>
      </dgm:prSet>
      <dgm:spPr/>
    </dgm:pt>
    <dgm:pt modelId="{C9D5B656-1AEC-46BF-81DA-E9B720B75F04}" type="pres">
      <dgm:prSet presAssocID="{181CC1C3-8102-412F-B8AA-CD1FA924B244}" presName="sibTrans" presStyleLbl="sibTrans2D1" presStyleIdx="0" presStyleCnt="0"/>
      <dgm:spPr/>
    </dgm:pt>
    <dgm:pt modelId="{B87DFADA-92B7-4F94-B6B8-E442FA0FB4D6}" type="pres">
      <dgm:prSet presAssocID="{E101D3FA-A820-40BA-994C-46EF9488E213}" presName="compNode" presStyleCnt="0"/>
      <dgm:spPr/>
    </dgm:pt>
    <dgm:pt modelId="{E60BAA4A-94B1-4BCC-B26B-6CADF9AC54E7}" type="pres">
      <dgm:prSet presAssocID="{E101D3FA-A820-40BA-994C-46EF9488E213}" presName="iconBgRect" presStyleLbl="bgShp" presStyleIdx="5" presStyleCnt="6"/>
      <dgm:spPr/>
    </dgm:pt>
    <dgm:pt modelId="{0E332F67-D0FF-424E-8291-DDB2D85D92DC}" type="pres">
      <dgm:prSet presAssocID="{E101D3FA-A820-40BA-994C-46EF9488E2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ols"/>
        </a:ext>
      </dgm:extLst>
    </dgm:pt>
    <dgm:pt modelId="{66E22BC4-8EED-48CE-A3F5-5264C18F1404}" type="pres">
      <dgm:prSet presAssocID="{E101D3FA-A820-40BA-994C-46EF9488E213}" presName="spaceRect" presStyleCnt="0"/>
      <dgm:spPr/>
    </dgm:pt>
    <dgm:pt modelId="{DB423107-8045-459C-8E71-715DA50575A9}" type="pres">
      <dgm:prSet presAssocID="{E101D3FA-A820-40BA-994C-46EF9488E213}" presName="textRect" presStyleLbl="revTx" presStyleIdx="5" presStyleCnt="6">
        <dgm:presLayoutVars>
          <dgm:chMax val="1"/>
          <dgm:chPref val="1"/>
        </dgm:presLayoutVars>
      </dgm:prSet>
      <dgm:spPr/>
    </dgm:pt>
  </dgm:ptLst>
  <dgm:cxnLst>
    <dgm:cxn modelId="{86A5C804-E310-44AD-B3E4-E9D786726688}" srcId="{AD8B6BB1-EEC5-466A-A0B3-C0DB781BF45C}" destId="{04348D63-93FA-44AD-8826-0ECD911FD727}" srcOrd="1" destOrd="0" parTransId="{EBA34461-B969-454B-996B-679FF82EC383}" sibTransId="{4AFDEC6D-64A8-471A-AA47-E1739BE3C2AE}"/>
    <dgm:cxn modelId="{B201700F-9404-49CF-B1B5-1B0F3AD7DED0}" srcId="{AD8B6BB1-EEC5-466A-A0B3-C0DB781BF45C}" destId="{EB7FB000-7195-4536-BC79-D3830CF8FBBC}" srcOrd="4" destOrd="0" parTransId="{CDD72017-17A1-449C-9FAA-7652A20D5D34}" sibTransId="{181CC1C3-8102-412F-B8AA-CD1FA924B244}"/>
    <dgm:cxn modelId="{932D4612-D1CA-4341-8C72-A43CE8F17097}" srcId="{AD8B6BB1-EEC5-466A-A0B3-C0DB781BF45C}" destId="{D4502FF6-EBF9-43F3-B050-60B19B61200B}" srcOrd="3" destOrd="0" parTransId="{AF32B0A9-F510-4564-B0B0-371433F2DA06}" sibTransId="{2591E9C4-D989-4040-BEEF-9EAFD3CA41D8}"/>
    <dgm:cxn modelId="{E979A43D-804C-42B4-9DB6-13732D7405C8}" type="presOf" srcId="{04348D63-93FA-44AD-8826-0ECD911FD727}" destId="{5C036DF3-9934-4645-906D-B7C14B8B28DF}" srcOrd="0" destOrd="0" presId="urn:microsoft.com/office/officeart/2018/2/layout/IconCircleList"/>
    <dgm:cxn modelId="{6941D840-69BB-4A70-8197-35FD842E9E07}" type="presOf" srcId="{EB7FB000-7195-4536-BC79-D3830CF8FBBC}" destId="{85F83269-995E-4EA9-A796-899DEAF4CF8D}" srcOrd="0" destOrd="0" presId="urn:microsoft.com/office/officeart/2018/2/layout/IconCircleList"/>
    <dgm:cxn modelId="{6F015744-0674-40BD-BE07-9FE93E257255}" srcId="{AD8B6BB1-EEC5-466A-A0B3-C0DB781BF45C}" destId="{938F8757-4609-4D37-8C6D-93278645065F}" srcOrd="0" destOrd="0" parTransId="{B54849E7-1B80-4D6B-AD7F-681B00F3CC22}" sibTransId="{959D8039-9A7A-4DF1-B387-723B6B31F9C7}"/>
    <dgm:cxn modelId="{961D1750-A9E8-40CF-9D91-AEFB97A2442D}" type="presOf" srcId="{AD8B6BB1-EEC5-466A-A0B3-C0DB781BF45C}" destId="{4A3EDE86-4875-44BA-95EA-5B354AE8A792}" srcOrd="0" destOrd="0" presId="urn:microsoft.com/office/officeart/2018/2/layout/IconCircleList"/>
    <dgm:cxn modelId="{BA76975A-B830-4D1B-950F-DCA47EBF5109}" type="presOf" srcId="{E101D3FA-A820-40BA-994C-46EF9488E213}" destId="{DB423107-8045-459C-8E71-715DA50575A9}" srcOrd="0" destOrd="0" presId="urn:microsoft.com/office/officeart/2018/2/layout/IconCircleList"/>
    <dgm:cxn modelId="{EDA73A89-8873-4817-BB48-EA54E9B1AFAD}" type="presOf" srcId="{181CC1C3-8102-412F-B8AA-CD1FA924B244}" destId="{C9D5B656-1AEC-46BF-81DA-E9B720B75F04}" srcOrd="0" destOrd="0" presId="urn:microsoft.com/office/officeart/2018/2/layout/IconCircleList"/>
    <dgm:cxn modelId="{39282A93-C31D-4DA9-8C9F-7197CFA338AF}" type="presOf" srcId="{D4502FF6-EBF9-43F3-B050-60B19B61200B}" destId="{63994E03-ED4B-4BA1-963C-E6797ADC1684}" srcOrd="0" destOrd="0" presId="urn:microsoft.com/office/officeart/2018/2/layout/IconCircleList"/>
    <dgm:cxn modelId="{DAAF4793-3AA8-43F2-841E-8DDEA57CBE73}" type="presOf" srcId="{938F8757-4609-4D37-8C6D-93278645065F}" destId="{61F2D081-92A9-442D-AC98-2B04C6DD0DA8}" srcOrd="0" destOrd="0" presId="urn:microsoft.com/office/officeart/2018/2/layout/IconCircleList"/>
    <dgm:cxn modelId="{75E82ABE-4AF9-44FD-B775-CB80D6A22517}" type="presOf" srcId="{5D3A354E-100C-446B-82AC-39F48B75BF80}" destId="{94CF97B8-646E-4044-A576-2B4C6158B1D5}" srcOrd="0" destOrd="0" presId="urn:microsoft.com/office/officeart/2018/2/layout/IconCircleList"/>
    <dgm:cxn modelId="{A13A67C2-0BFE-4BB8-871F-6C190558D2C8}" srcId="{AD8B6BB1-EEC5-466A-A0B3-C0DB781BF45C}" destId="{E101D3FA-A820-40BA-994C-46EF9488E213}" srcOrd="5" destOrd="0" parTransId="{1DB6B80E-1E0B-4BC4-8F7C-245FE514EA87}" sibTransId="{04851B62-FC32-42F9-B966-A98A9E0828DD}"/>
    <dgm:cxn modelId="{6D9E79C2-5E53-4D61-9646-81DE5AE54917}" type="presOf" srcId="{959D8039-9A7A-4DF1-B387-723B6B31F9C7}" destId="{B98D5C85-17CF-4C6A-88C4-D4CFEBC074FE}" srcOrd="0" destOrd="0" presId="urn:microsoft.com/office/officeart/2018/2/layout/IconCircleList"/>
    <dgm:cxn modelId="{763E14C4-2569-431F-A508-441DD475B6C7}" type="presOf" srcId="{2591E9C4-D989-4040-BEEF-9EAFD3CA41D8}" destId="{5DD9CE6F-086F-46B2-B2EE-D6A92184780B}" srcOrd="0" destOrd="0" presId="urn:microsoft.com/office/officeart/2018/2/layout/IconCircleList"/>
    <dgm:cxn modelId="{A02375DB-AEA8-4677-90AB-1A7C8ADF2F30}" srcId="{AD8B6BB1-EEC5-466A-A0B3-C0DB781BF45C}" destId="{5D3A354E-100C-446B-82AC-39F48B75BF80}" srcOrd="2" destOrd="0" parTransId="{A170A0BF-261D-4DC2-B391-C85238C5B870}" sibTransId="{719DE3DD-6A30-44D3-AA47-7F403C319706}"/>
    <dgm:cxn modelId="{9EBFD2F9-5A27-4C34-91F0-284A3D5647F6}" type="presOf" srcId="{719DE3DD-6A30-44D3-AA47-7F403C319706}" destId="{86F06B3A-2625-4B17-A96B-1479A4D4BF41}" srcOrd="0" destOrd="0" presId="urn:microsoft.com/office/officeart/2018/2/layout/IconCircleList"/>
    <dgm:cxn modelId="{997E14FB-E25E-4C96-8991-EB9A9DE8BA9B}" type="presOf" srcId="{4AFDEC6D-64A8-471A-AA47-E1739BE3C2AE}" destId="{D0F1645F-8D5D-4B18-AF10-81D83126FBD6}" srcOrd="0" destOrd="0" presId="urn:microsoft.com/office/officeart/2018/2/layout/IconCircleList"/>
    <dgm:cxn modelId="{5501F9CE-26BE-4004-9BCE-3EB85C4BAB40}" type="presParOf" srcId="{4A3EDE86-4875-44BA-95EA-5B354AE8A792}" destId="{9C1E765D-2D73-450C-B66F-8B98DC1263FE}" srcOrd="0" destOrd="0" presId="urn:microsoft.com/office/officeart/2018/2/layout/IconCircleList"/>
    <dgm:cxn modelId="{E7A2BDFE-5C60-42F5-BAE7-65932FDFE011}" type="presParOf" srcId="{9C1E765D-2D73-450C-B66F-8B98DC1263FE}" destId="{66175717-4828-4800-A508-16F29531BCDC}" srcOrd="0" destOrd="0" presId="urn:microsoft.com/office/officeart/2018/2/layout/IconCircleList"/>
    <dgm:cxn modelId="{B7B35724-A682-46F3-85F8-544D405E5FDA}" type="presParOf" srcId="{66175717-4828-4800-A508-16F29531BCDC}" destId="{27CD797C-284F-44E8-9759-7579D153D19A}" srcOrd="0" destOrd="0" presId="urn:microsoft.com/office/officeart/2018/2/layout/IconCircleList"/>
    <dgm:cxn modelId="{B7218BD9-CBB8-4C90-B3C6-DC68AE5D5C5D}" type="presParOf" srcId="{66175717-4828-4800-A508-16F29531BCDC}" destId="{C2E2E091-9731-43B3-9391-41E989CA2C57}" srcOrd="1" destOrd="0" presId="urn:microsoft.com/office/officeart/2018/2/layout/IconCircleList"/>
    <dgm:cxn modelId="{F2DC6AB4-4C0A-4E69-B682-758B1595B6B4}" type="presParOf" srcId="{66175717-4828-4800-A508-16F29531BCDC}" destId="{2070ACDD-0D22-4B3A-BAC0-0439485973A8}" srcOrd="2" destOrd="0" presId="urn:microsoft.com/office/officeart/2018/2/layout/IconCircleList"/>
    <dgm:cxn modelId="{560D7353-EF1C-441B-A9C5-60D6D641780A}" type="presParOf" srcId="{66175717-4828-4800-A508-16F29531BCDC}" destId="{61F2D081-92A9-442D-AC98-2B04C6DD0DA8}" srcOrd="3" destOrd="0" presId="urn:microsoft.com/office/officeart/2018/2/layout/IconCircleList"/>
    <dgm:cxn modelId="{43E10D73-D9BB-4678-9DFD-54ABE0ABE6DF}" type="presParOf" srcId="{9C1E765D-2D73-450C-B66F-8B98DC1263FE}" destId="{B98D5C85-17CF-4C6A-88C4-D4CFEBC074FE}" srcOrd="1" destOrd="0" presId="urn:microsoft.com/office/officeart/2018/2/layout/IconCircleList"/>
    <dgm:cxn modelId="{68578548-5EF4-40BC-ABC2-168ABAE5A05B}" type="presParOf" srcId="{9C1E765D-2D73-450C-B66F-8B98DC1263FE}" destId="{BB7D232E-DFFA-4CF4-82C5-108B3928063A}" srcOrd="2" destOrd="0" presId="urn:microsoft.com/office/officeart/2018/2/layout/IconCircleList"/>
    <dgm:cxn modelId="{B23E95BE-8B57-419F-9A2E-3EB66DB26214}" type="presParOf" srcId="{BB7D232E-DFFA-4CF4-82C5-108B3928063A}" destId="{3D508C54-79BA-4352-8011-E56E2579C28D}" srcOrd="0" destOrd="0" presId="urn:microsoft.com/office/officeart/2018/2/layout/IconCircleList"/>
    <dgm:cxn modelId="{BBB3BB53-83F0-4C64-8363-9921FA6BA6DB}" type="presParOf" srcId="{BB7D232E-DFFA-4CF4-82C5-108B3928063A}" destId="{49576D76-D1FA-4905-B5DB-025EFF5BDC2A}" srcOrd="1" destOrd="0" presId="urn:microsoft.com/office/officeart/2018/2/layout/IconCircleList"/>
    <dgm:cxn modelId="{96BD8FDD-B054-4AF5-99E0-2C7DB87F927E}" type="presParOf" srcId="{BB7D232E-DFFA-4CF4-82C5-108B3928063A}" destId="{ADBACC81-7BD2-4E56-8AD8-0E8624E17109}" srcOrd="2" destOrd="0" presId="urn:microsoft.com/office/officeart/2018/2/layout/IconCircleList"/>
    <dgm:cxn modelId="{A2BAD5C8-9260-41B8-AAEB-6153625A7042}" type="presParOf" srcId="{BB7D232E-DFFA-4CF4-82C5-108B3928063A}" destId="{5C036DF3-9934-4645-906D-B7C14B8B28DF}" srcOrd="3" destOrd="0" presId="urn:microsoft.com/office/officeart/2018/2/layout/IconCircleList"/>
    <dgm:cxn modelId="{11346AC0-C035-45BA-8AA4-400D4E1C6117}" type="presParOf" srcId="{9C1E765D-2D73-450C-B66F-8B98DC1263FE}" destId="{D0F1645F-8D5D-4B18-AF10-81D83126FBD6}" srcOrd="3" destOrd="0" presId="urn:microsoft.com/office/officeart/2018/2/layout/IconCircleList"/>
    <dgm:cxn modelId="{51C2D34F-D782-4AA2-B42D-A4B9E4F0C387}" type="presParOf" srcId="{9C1E765D-2D73-450C-B66F-8B98DC1263FE}" destId="{9BA8E25D-038E-44A2-ACCF-B04DA0FC9F10}" srcOrd="4" destOrd="0" presId="urn:microsoft.com/office/officeart/2018/2/layout/IconCircleList"/>
    <dgm:cxn modelId="{1C1737F6-8D74-4E0A-B5BA-E9A3EDA4F179}" type="presParOf" srcId="{9BA8E25D-038E-44A2-ACCF-B04DA0FC9F10}" destId="{C4C58774-6AC6-4C5D-ACFC-E1519E784B78}" srcOrd="0" destOrd="0" presId="urn:microsoft.com/office/officeart/2018/2/layout/IconCircleList"/>
    <dgm:cxn modelId="{64BB9798-379D-4E25-843F-76C015A5E3E6}" type="presParOf" srcId="{9BA8E25D-038E-44A2-ACCF-B04DA0FC9F10}" destId="{CF57FBB8-F05F-4D52-B213-95207919EB24}" srcOrd="1" destOrd="0" presId="urn:microsoft.com/office/officeart/2018/2/layout/IconCircleList"/>
    <dgm:cxn modelId="{A3D41D5F-F042-4C1C-88B3-EFAF66186C52}" type="presParOf" srcId="{9BA8E25D-038E-44A2-ACCF-B04DA0FC9F10}" destId="{2D08F09E-95AC-4D8E-B597-C2CF8A4C9AFE}" srcOrd="2" destOrd="0" presId="urn:microsoft.com/office/officeart/2018/2/layout/IconCircleList"/>
    <dgm:cxn modelId="{2C62CDBB-637F-46F0-9E42-5BC215EC48E2}" type="presParOf" srcId="{9BA8E25D-038E-44A2-ACCF-B04DA0FC9F10}" destId="{94CF97B8-646E-4044-A576-2B4C6158B1D5}" srcOrd="3" destOrd="0" presId="urn:microsoft.com/office/officeart/2018/2/layout/IconCircleList"/>
    <dgm:cxn modelId="{23B60735-C667-47F0-AD4F-8FE3BCDC99EC}" type="presParOf" srcId="{9C1E765D-2D73-450C-B66F-8B98DC1263FE}" destId="{86F06B3A-2625-4B17-A96B-1479A4D4BF41}" srcOrd="5" destOrd="0" presId="urn:microsoft.com/office/officeart/2018/2/layout/IconCircleList"/>
    <dgm:cxn modelId="{25EA5D71-8CC3-46CE-BEA3-AF06C1226A17}" type="presParOf" srcId="{9C1E765D-2D73-450C-B66F-8B98DC1263FE}" destId="{0CE897E0-5328-4C80-BBD6-AA759429EC54}" srcOrd="6" destOrd="0" presId="urn:microsoft.com/office/officeart/2018/2/layout/IconCircleList"/>
    <dgm:cxn modelId="{28DAC9DF-ADD6-4EF1-9FEB-E40D3ECD2EF8}" type="presParOf" srcId="{0CE897E0-5328-4C80-BBD6-AA759429EC54}" destId="{B2883C15-4D11-4F18-B2E7-223A4F90600E}" srcOrd="0" destOrd="0" presId="urn:microsoft.com/office/officeart/2018/2/layout/IconCircleList"/>
    <dgm:cxn modelId="{45CB3C1F-2F5C-4E2F-BEAD-E6A8F9CEED56}" type="presParOf" srcId="{0CE897E0-5328-4C80-BBD6-AA759429EC54}" destId="{A912F78A-8B89-4338-80CD-983B898D372F}" srcOrd="1" destOrd="0" presId="urn:microsoft.com/office/officeart/2018/2/layout/IconCircleList"/>
    <dgm:cxn modelId="{0B4F2B24-1753-48A3-ABA7-D7257617A19B}" type="presParOf" srcId="{0CE897E0-5328-4C80-BBD6-AA759429EC54}" destId="{27EB5808-A848-482B-BAEF-811D75B39193}" srcOrd="2" destOrd="0" presId="urn:microsoft.com/office/officeart/2018/2/layout/IconCircleList"/>
    <dgm:cxn modelId="{186DC391-1B98-47F8-B3CE-7AE2BD10DC72}" type="presParOf" srcId="{0CE897E0-5328-4C80-BBD6-AA759429EC54}" destId="{63994E03-ED4B-4BA1-963C-E6797ADC1684}" srcOrd="3" destOrd="0" presId="urn:microsoft.com/office/officeart/2018/2/layout/IconCircleList"/>
    <dgm:cxn modelId="{E7EA09A4-6658-4237-A420-13B63A74EDE5}" type="presParOf" srcId="{9C1E765D-2D73-450C-B66F-8B98DC1263FE}" destId="{5DD9CE6F-086F-46B2-B2EE-D6A92184780B}" srcOrd="7" destOrd="0" presId="urn:microsoft.com/office/officeart/2018/2/layout/IconCircleList"/>
    <dgm:cxn modelId="{E36BE1B6-8264-41E5-B15F-4252E71805B0}" type="presParOf" srcId="{9C1E765D-2D73-450C-B66F-8B98DC1263FE}" destId="{39067F4A-A1FB-48BD-84A5-A00453161860}" srcOrd="8" destOrd="0" presId="urn:microsoft.com/office/officeart/2018/2/layout/IconCircleList"/>
    <dgm:cxn modelId="{D70C85AA-7F6E-449E-8284-1281938940F1}" type="presParOf" srcId="{39067F4A-A1FB-48BD-84A5-A00453161860}" destId="{00B88353-1ED5-4778-9151-DD106E9E326E}" srcOrd="0" destOrd="0" presId="urn:microsoft.com/office/officeart/2018/2/layout/IconCircleList"/>
    <dgm:cxn modelId="{108A6A0B-9623-464E-8BE1-7E1E3905A8BA}" type="presParOf" srcId="{39067F4A-A1FB-48BD-84A5-A00453161860}" destId="{37C50608-D5B3-4123-9F46-995BD7258F7E}" srcOrd="1" destOrd="0" presId="urn:microsoft.com/office/officeart/2018/2/layout/IconCircleList"/>
    <dgm:cxn modelId="{8033B6D5-E159-45E0-A025-1B1E4ECF65BE}" type="presParOf" srcId="{39067F4A-A1FB-48BD-84A5-A00453161860}" destId="{6B629987-BC4D-4CDB-8ACC-11AF1C2AA874}" srcOrd="2" destOrd="0" presId="urn:microsoft.com/office/officeart/2018/2/layout/IconCircleList"/>
    <dgm:cxn modelId="{2E7F76CC-EEC6-425B-8DF0-68D2EBAD7612}" type="presParOf" srcId="{39067F4A-A1FB-48BD-84A5-A00453161860}" destId="{85F83269-995E-4EA9-A796-899DEAF4CF8D}" srcOrd="3" destOrd="0" presId="urn:microsoft.com/office/officeart/2018/2/layout/IconCircleList"/>
    <dgm:cxn modelId="{FDF6ED70-2AC5-4C1B-B3EA-CC6902290188}" type="presParOf" srcId="{9C1E765D-2D73-450C-B66F-8B98DC1263FE}" destId="{C9D5B656-1AEC-46BF-81DA-E9B720B75F04}" srcOrd="9" destOrd="0" presId="urn:microsoft.com/office/officeart/2018/2/layout/IconCircleList"/>
    <dgm:cxn modelId="{7DD2DDFF-1B20-47B6-A62F-E9FC9806B7C8}" type="presParOf" srcId="{9C1E765D-2D73-450C-B66F-8B98DC1263FE}" destId="{B87DFADA-92B7-4F94-B6B8-E442FA0FB4D6}" srcOrd="10" destOrd="0" presId="urn:microsoft.com/office/officeart/2018/2/layout/IconCircleList"/>
    <dgm:cxn modelId="{3C3490F6-4651-4098-B617-7012B5D95EC7}" type="presParOf" srcId="{B87DFADA-92B7-4F94-B6B8-E442FA0FB4D6}" destId="{E60BAA4A-94B1-4BCC-B26B-6CADF9AC54E7}" srcOrd="0" destOrd="0" presId="urn:microsoft.com/office/officeart/2018/2/layout/IconCircleList"/>
    <dgm:cxn modelId="{9A54F23B-795F-45F3-827C-3689A571DABC}" type="presParOf" srcId="{B87DFADA-92B7-4F94-B6B8-E442FA0FB4D6}" destId="{0E332F67-D0FF-424E-8291-DDB2D85D92DC}" srcOrd="1" destOrd="0" presId="urn:microsoft.com/office/officeart/2018/2/layout/IconCircleList"/>
    <dgm:cxn modelId="{DC245033-18BE-4920-954C-6A7DE5174003}" type="presParOf" srcId="{B87DFADA-92B7-4F94-B6B8-E442FA0FB4D6}" destId="{66E22BC4-8EED-48CE-A3F5-5264C18F1404}" srcOrd="2" destOrd="0" presId="urn:microsoft.com/office/officeart/2018/2/layout/IconCircleList"/>
    <dgm:cxn modelId="{32595E2E-E3C2-4457-A861-428828FAF08D}" type="presParOf" srcId="{B87DFADA-92B7-4F94-B6B8-E442FA0FB4D6}" destId="{DB423107-8045-459C-8E71-715DA50575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B4646-6F7B-418F-9D4E-056DB764E8B2}">
      <dsp:nvSpPr>
        <dsp:cNvPr id="0" name=""/>
        <dsp:cNvSpPr/>
      </dsp:nvSpPr>
      <dsp:spPr>
        <a:xfrm>
          <a:off x="0" y="434"/>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86DA8-56AA-426B-90EC-040E6582D74E}">
      <dsp:nvSpPr>
        <dsp:cNvPr id="0" name=""/>
        <dsp:cNvSpPr/>
      </dsp:nvSpPr>
      <dsp:spPr>
        <a:xfrm>
          <a:off x="307708" y="229308"/>
          <a:ext cx="559469" cy="5594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FF3A8-2F80-426B-920C-B2702BCCF6DB}">
      <dsp:nvSpPr>
        <dsp:cNvPr id="0" name=""/>
        <dsp:cNvSpPr/>
      </dsp:nvSpPr>
      <dsp:spPr>
        <a:xfrm>
          <a:off x="1174886" y="434"/>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889000">
            <a:lnSpc>
              <a:spcPct val="90000"/>
            </a:lnSpc>
            <a:spcBef>
              <a:spcPct val="0"/>
            </a:spcBef>
            <a:spcAft>
              <a:spcPct val="35000"/>
            </a:spcAft>
            <a:buNone/>
          </a:pPr>
          <a:r>
            <a:rPr lang="en-US" sz="2000" kern="1200"/>
            <a:t>Enhancing the property search experience for users by offering a modern, user-friendly platform.</a:t>
          </a:r>
        </a:p>
      </dsp:txBody>
      <dsp:txXfrm>
        <a:off x="1174886" y="434"/>
        <a:ext cx="8731113" cy="1017218"/>
      </dsp:txXfrm>
    </dsp:sp>
    <dsp:sp modelId="{3217515C-0771-4E72-86B4-5E56371C2D7E}">
      <dsp:nvSpPr>
        <dsp:cNvPr id="0" name=""/>
        <dsp:cNvSpPr/>
      </dsp:nvSpPr>
      <dsp:spPr>
        <a:xfrm>
          <a:off x="0" y="1271957"/>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5406E-9C66-44EE-9081-B9DA667A44F9}">
      <dsp:nvSpPr>
        <dsp:cNvPr id="0" name=""/>
        <dsp:cNvSpPr/>
      </dsp:nvSpPr>
      <dsp:spPr>
        <a:xfrm>
          <a:off x="307708" y="1500831"/>
          <a:ext cx="559469" cy="5594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18D4E-3744-4FB7-9547-01E17F7ED222}">
      <dsp:nvSpPr>
        <dsp:cNvPr id="0" name=""/>
        <dsp:cNvSpPr/>
      </dsp:nvSpPr>
      <dsp:spPr>
        <a:xfrm>
          <a:off x="1174886" y="1271957"/>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889000">
            <a:lnSpc>
              <a:spcPct val="90000"/>
            </a:lnSpc>
            <a:spcBef>
              <a:spcPct val="0"/>
            </a:spcBef>
            <a:spcAft>
              <a:spcPct val="35000"/>
            </a:spcAft>
            <a:buNone/>
          </a:pPr>
          <a:r>
            <a:rPr lang="en-US" sz="2000" kern="1200"/>
            <a:t>Streamlining the process of finding and acquiring real estate to make it more efficient and convenient.</a:t>
          </a:r>
        </a:p>
      </dsp:txBody>
      <dsp:txXfrm>
        <a:off x="1174886" y="1271957"/>
        <a:ext cx="8731113" cy="1017218"/>
      </dsp:txXfrm>
    </dsp:sp>
    <dsp:sp modelId="{EBD9CAE4-A9FC-48B9-8BEB-15B6F63E2CE9}">
      <dsp:nvSpPr>
        <dsp:cNvPr id="0" name=""/>
        <dsp:cNvSpPr/>
      </dsp:nvSpPr>
      <dsp:spPr>
        <a:xfrm>
          <a:off x="0" y="2543480"/>
          <a:ext cx="9906000" cy="10172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F1DDC-DC15-4608-A1BD-797674CC72B8}">
      <dsp:nvSpPr>
        <dsp:cNvPr id="0" name=""/>
        <dsp:cNvSpPr/>
      </dsp:nvSpPr>
      <dsp:spPr>
        <a:xfrm>
          <a:off x="307708" y="2772354"/>
          <a:ext cx="559469" cy="5594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2B956-1129-419E-8524-A27BE0780405}">
      <dsp:nvSpPr>
        <dsp:cNvPr id="0" name=""/>
        <dsp:cNvSpPr/>
      </dsp:nvSpPr>
      <dsp:spPr>
        <a:xfrm>
          <a:off x="1174886" y="2543480"/>
          <a:ext cx="8731113" cy="101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6" tIns="107656" rIns="107656" bIns="107656" numCol="1" spcCol="1270" anchor="ctr" anchorCtr="0">
          <a:noAutofit/>
        </a:bodyPr>
        <a:lstStyle/>
        <a:p>
          <a:pPr marL="0" lvl="0" indent="0" algn="l" defTabSz="889000">
            <a:lnSpc>
              <a:spcPct val="90000"/>
            </a:lnSpc>
            <a:spcBef>
              <a:spcPct val="0"/>
            </a:spcBef>
            <a:spcAft>
              <a:spcPct val="35000"/>
            </a:spcAft>
            <a:buNone/>
          </a:pPr>
          <a:r>
            <a:rPr lang="en-US" sz="2000" kern="1200"/>
            <a:t>Revolutionizing the real estate market by leveraging technology to provide a seamless experience for buyers and sellers.</a:t>
          </a:r>
        </a:p>
      </dsp:txBody>
      <dsp:txXfrm>
        <a:off x="1174886" y="2543480"/>
        <a:ext cx="8731113" cy="1017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D797C-284F-44E8-9759-7579D153D19A}">
      <dsp:nvSpPr>
        <dsp:cNvPr id="0" name=""/>
        <dsp:cNvSpPr/>
      </dsp:nvSpPr>
      <dsp:spPr>
        <a:xfrm>
          <a:off x="291806" y="672221"/>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2E091-9731-43B3-9391-41E989CA2C57}">
      <dsp:nvSpPr>
        <dsp:cNvPr id="0" name=""/>
        <dsp:cNvSpPr/>
      </dsp:nvSpPr>
      <dsp:spPr>
        <a:xfrm>
          <a:off x="461514" y="841929"/>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2D081-92A9-442D-AC98-2B04C6DD0DA8}">
      <dsp:nvSpPr>
        <dsp:cNvPr id="0" name=""/>
        <dsp:cNvSpPr/>
      </dsp:nvSpPr>
      <dsp:spPr>
        <a:xfrm>
          <a:off x="1273110" y="67222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Research: Understand user needs and analyze competitors.</a:t>
          </a:r>
        </a:p>
      </dsp:txBody>
      <dsp:txXfrm>
        <a:off x="1273110" y="672221"/>
        <a:ext cx="1904883" cy="808132"/>
      </dsp:txXfrm>
    </dsp:sp>
    <dsp:sp modelId="{3D508C54-79BA-4352-8011-E56E2579C28D}">
      <dsp:nvSpPr>
        <dsp:cNvPr id="0" name=""/>
        <dsp:cNvSpPr/>
      </dsp:nvSpPr>
      <dsp:spPr>
        <a:xfrm>
          <a:off x="3509905" y="672221"/>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76D76-D1FA-4905-B5DB-025EFF5BDC2A}">
      <dsp:nvSpPr>
        <dsp:cNvPr id="0" name=""/>
        <dsp:cNvSpPr/>
      </dsp:nvSpPr>
      <dsp:spPr>
        <a:xfrm>
          <a:off x="3679613" y="841929"/>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36DF3-9934-4645-906D-B7C14B8B28DF}">
      <dsp:nvSpPr>
        <dsp:cNvPr id="0" name=""/>
        <dsp:cNvSpPr/>
      </dsp:nvSpPr>
      <dsp:spPr>
        <a:xfrm>
          <a:off x="4491209" y="67222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Design: Create an easy-to-use interface for property listings and contact forms.</a:t>
          </a:r>
        </a:p>
      </dsp:txBody>
      <dsp:txXfrm>
        <a:off x="4491209" y="672221"/>
        <a:ext cx="1904883" cy="808132"/>
      </dsp:txXfrm>
    </dsp:sp>
    <dsp:sp modelId="{C4C58774-6AC6-4C5D-ACFC-E1519E784B78}">
      <dsp:nvSpPr>
        <dsp:cNvPr id="0" name=""/>
        <dsp:cNvSpPr/>
      </dsp:nvSpPr>
      <dsp:spPr>
        <a:xfrm>
          <a:off x="6728004" y="672221"/>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7FBB8-F05F-4D52-B213-95207919EB24}">
      <dsp:nvSpPr>
        <dsp:cNvPr id="0" name=""/>
        <dsp:cNvSpPr/>
      </dsp:nvSpPr>
      <dsp:spPr>
        <a:xfrm>
          <a:off x="6897712" y="841929"/>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F97B8-646E-4044-A576-2B4C6158B1D5}">
      <dsp:nvSpPr>
        <dsp:cNvPr id="0" name=""/>
        <dsp:cNvSpPr/>
      </dsp:nvSpPr>
      <dsp:spPr>
        <a:xfrm>
          <a:off x="7709308" y="672221"/>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Development: Build the website using suitable tools and technologies.</a:t>
          </a:r>
        </a:p>
      </dsp:txBody>
      <dsp:txXfrm>
        <a:off x="7709308" y="672221"/>
        <a:ext cx="1904883" cy="808132"/>
      </dsp:txXfrm>
    </dsp:sp>
    <dsp:sp modelId="{B2883C15-4D11-4F18-B2E7-223A4F90600E}">
      <dsp:nvSpPr>
        <dsp:cNvPr id="0" name=""/>
        <dsp:cNvSpPr/>
      </dsp:nvSpPr>
      <dsp:spPr>
        <a:xfrm>
          <a:off x="291806" y="2086764"/>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2F78A-8B89-4338-80CD-983B898D372F}">
      <dsp:nvSpPr>
        <dsp:cNvPr id="0" name=""/>
        <dsp:cNvSpPr/>
      </dsp:nvSpPr>
      <dsp:spPr>
        <a:xfrm>
          <a:off x="461514" y="2256471"/>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94E03-ED4B-4BA1-963C-E6797ADC1684}">
      <dsp:nvSpPr>
        <dsp:cNvPr id="0" name=""/>
        <dsp:cNvSpPr/>
      </dsp:nvSpPr>
      <dsp:spPr>
        <a:xfrm>
          <a:off x="1273110" y="2086764"/>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Testing: Ensure the website works well and is easy to navigate.</a:t>
          </a:r>
        </a:p>
      </dsp:txBody>
      <dsp:txXfrm>
        <a:off x="1273110" y="2086764"/>
        <a:ext cx="1904883" cy="808132"/>
      </dsp:txXfrm>
    </dsp:sp>
    <dsp:sp modelId="{00B88353-1ED5-4778-9151-DD106E9E326E}">
      <dsp:nvSpPr>
        <dsp:cNvPr id="0" name=""/>
        <dsp:cNvSpPr/>
      </dsp:nvSpPr>
      <dsp:spPr>
        <a:xfrm>
          <a:off x="3509905" y="2086764"/>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50608-D5B3-4123-9F46-995BD7258F7E}">
      <dsp:nvSpPr>
        <dsp:cNvPr id="0" name=""/>
        <dsp:cNvSpPr/>
      </dsp:nvSpPr>
      <dsp:spPr>
        <a:xfrm>
          <a:off x="3679613" y="2256471"/>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83269-995E-4EA9-A796-899DEAF4CF8D}">
      <dsp:nvSpPr>
        <dsp:cNvPr id="0" name=""/>
        <dsp:cNvSpPr/>
      </dsp:nvSpPr>
      <dsp:spPr>
        <a:xfrm>
          <a:off x="4491209" y="2086764"/>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Launch: Make the website live and accessible to users.</a:t>
          </a:r>
        </a:p>
      </dsp:txBody>
      <dsp:txXfrm>
        <a:off x="4491209" y="2086764"/>
        <a:ext cx="1904883" cy="808132"/>
      </dsp:txXfrm>
    </dsp:sp>
    <dsp:sp modelId="{E60BAA4A-94B1-4BCC-B26B-6CADF9AC54E7}">
      <dsp:nvSpPr>
        <dsp:cNvPr id="0" name=""/>
        <dsp:cNvSpPr/>
      </dsp:nvSpPr>
      <dsp:spPr>
        <a:xfrm>
          <a:off x="6728004" y="2086764"/>
          <a:ext cx="808132" cy="808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32F67-D0FF-424E-8291-DDB2D85D92DC}">
      <dsp:nvSpPr>
        <dsp:cNvPr id="0" name=""/>
        <dsp:cNvSpPr/>
      </dsp:nvSpPr>
      <dsp:spPr>
        <a:xfrm>
          <a:off x="6897712" y="2256471"/>
          <a:ext cx="468716" cy="468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423107-8045-459C-8E71-715DA50575A9}">
      <dsp:nvSpPr>
        <dsp:cNvPr id="0" name=""/>
        <dsp:cNvSpPr/>
      </dsp:nvSpPr>
      <dsp:spPr>
        <a:xfrm>
          <a:off x="7709308" y="2086764"/>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Maintenance: Regularly update the website and fix any issues that arise.</a:t>
          </a:r>
        </a:p>
      </dsp:txBody>
      <dsp:txXfrm>
        <a:off x="7709308" y="2086764"/>
        <a:ext cx="1904883" cy="808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13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0159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374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745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4513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593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145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112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4611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883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37989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4/21/2024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6174216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10000"/>
        </a:lnSpc>
        <a:spcBef>
          <a:spcPct val="0"/>
        </a:spcBef>
        <a:buNone/>
        <a:defRPr sz="4000" b="1" kern="1200" spc="14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6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6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6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6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23462-18D1-0B1B-DB64-ABB21123FB8A}"/>
              </a:ext>
            </a:extLst>
          </p:cNvPr>
          <p:cNvSpPr>
            <a:spLocks noGrp="1"/>
          </p:cNvSpPr>
          <p:nvPr>
            <p:ph type="ctrTitle"/>
          </p:nvPr>
        </p:nvSpPr>
        <p:spPr>
          <a:xfrm>
            <a:off x="2477929" y="1181101"/>
            <a:ext cx="7236143" cy="2610914"/>
          </a:xfrm>
        </p:spPr>
        <p:txBody>
          <a:bodyPr anchor="b">
            <a:normAutofit/>
          </a:bodyPr>
          <a:lstStyle/>
          <a:p>
            <a:pPr algn="ctr"/>
            <a:r>
              <a:rPr lang="en-IN" dirty="0"/>
              <a:t>Homes28</a:t>
            </a:r>
            <a:endParaRPr lang="en-IN"/>
          </a:p>
        </p:txBody>
      </p:sp>
      <p:sp>
        <p:nvSpPr>
          <p:cNvPr id="3" name="Subtitle 2">
            <a:extLst>
              <a:ext uri="{FF2B5EF4-FFF2-40B4-BE49-F238E27FC236}">
                <a16:creationId xmlns:a16="http://schemas.microsoft.com/office/drawing/2014/main" id="{A3D0BD8E-98AB-E828-0C67-E727DDC37108}"/>
              </a:ext>
            </a:extLst>
          </p:cNvPr>
          <p:cNvSpPr>
            <a:spLocks noGrp="1"/>
          </p:cNvSpPr>
          <p:nvPr>
            <p:ph type="subTitle" idx="1"/>
          </p:nvPr>
        </p:nvSpPr>
        <p:spPr>
          <a:xfrm>
            <a:off x="3162054" y="4901055"/>
            <a:ext cx="5899356" cy="1271142"/>
          </a:xfrm>
        </p:spPr>
        <p:txBody>
          <a:bodyPr>
            <a:normAutofit/>
          </a:bodyPr>
          <a:lstStyle/>
          <a:p>
            <a:pPr algn="ctr"/>
            <a:r>
              <a:rPr lang="en-IN" dirty="0"/>
              <a:t>Discover your dream home!</a:t>
            </a:r>
          </a:p>
        </p:txBody>
      </p:sp>
      <p:sp>
        <p:nvSpPr>
          <p:cNvPr id="10" name="Freeform: Shape 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40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dsection of a person holding a miniature house">
            <a:extLst>
              <a:ext uri="{FF2B5EF4-FFF2-40B4-BE49-F238E27FC236}">
                <a16:creationId xmlns:a16="http://schemas.microsoft.com/office/drawing/2014/main" id="{FD5B9BC5-2827-2070-6FB3-DCD4E96CBFA5}"/>
              </a:ext>
            </a:extLst>
          </p:cNvPr>
          <p:cNvPicPr>
            <a:picLocks noChangeAspect="1"/>
          </p:cNvPicPr>
          <p:nvPr/>
        </p:nvPicPr>
        <p:blipFill rotWithShape="1">
          <a:blip r:embed="rId2"/>
          <a:srcRect l="9043" r="7372"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97443-2A06-6696-456F-0FC1E8E68930}"/>
              </a:ext>
            </a:extLst>
          </p:cNvPr>
          <p:cNvSpPr>
            <a:spLocks noGrp="1"/>
          </p:cNvSpPr>
          <p:nvPr>
            <p:ph type="title"/>
          </p:nvPr>
        </p:nvSpPr>
        <p:spPr>
          <a:xfrm>
            <a:off x="1143001" y="872937"/>
            <a:ext cx="5920740" cy="1360898"/>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6B9E1E78-DBD3-C51E-66EA-B3660ACB0909}"/>
              </a:ext>
            </a:extLst>
          </p:cNvPr>
          <p:cNvSpPr>
            <a:spLocks noGrp="1"/>
          </p:cNvSpPr>
          <p:nvPr>
            <p:ph idx="1"/>
          </p:nvPr>
        </p:nvSpPr>
        <p:spPr>
          <a:xfrm>
            <a:off x="1143002" y="2332029"/>
            <a:ext cx="4118906" cy="3840171"/>
          </a:xfrm>
        </p:spPr>
        <p:txBody>
          <a:bodyPr>
            <a:normAutofit/>
          </a:bodyPr>
          <a:lstStyle/>
          <a:p>
            <a:pPr marL="0" indent="0">
              <a:buNone/>
            </a:pPr>
            <a:r>
              <a:rPr lang="en-US" dirty="0"/>
              <a:t>Developing a real estate website to meet the growing demand for online property search and transactions. The platform aims to simplify property browsing, enhance user experience, and streamline the process of finding and acquiring real estate.</a:t>
            </a:r>
            <a:endParaRPr lang="en-IN" dirty="0"/>
          </a:p>
        </p:txBody>
      </p:sp>
    </p:spTree>
    <p:extLst>
      <p:ext uri="{BB962C8B-B14F-4D97-AF65-F5344CB8AC3E}">
        <p14:creationId xmlns:p14="http://schemas.microsoft.com/office/powerpoint/2010/main" val="41980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FB80F-ED26-E09A-B4D4-08F6715DB6B0}"/>
              </a:ext>
            </a:extLst>
          </p:cNvPr>
          <p:cNvSpPr>
            <a:spLocks noGrp="1"/>
          </p:cNvSpPr>
          <p:nvPr>
            <p:ph type="title"/>
          </p:nvPr>
        </p:nvSpPr>
        <p:spPr>
          <a:xfrm>
            <a:off x="1756756" y="906189"/>
            <a:ext cx="8689571" cy="1001886"/>
          </a:xfrm>
        </p:spPr>
        <p:txBody>
          <a:bodyPr anchor="b">
            <a:normAutofit/>
          </a:bodyPr>
          <a:lstStyle/>
          <a:p>
            <a:pPr algn="ctr"/>
            <a:r>
              <a:rPr lang="en-IN" dirty="0"/>
              <a:t>Motivation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44C7AA-94AD-131F-2746-B0164B362CAC}"/>
              </a:ext>
            </a:extLst>
          </p:cNvPr>
          <p:cNvGraphicFramePr>
            <a:graphicFrameLocks noGrp="1"/>
          </p:cNvGraphicFramePr>
          <p:nvPr>
            <p:ph idx="1"/>
            <p:extLst>
              <p:ext uri="{D42A27DB-BD31-4B8C-83A1-F6EECF244321}">
                <p14:modId xmlns:p14="http://schemas.microsoft.com/office/powerpoint/2010/main" val="2174738413"/>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1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6A42-A180-A4FA-CAFE-9CB74081081D}"/>
              </a:ext>
            </a:extLst>
          </p:cNvPr>
          <p:cNvSpPr>
            <a:spLocks noGrp="1"/>
          </p:cNvSpPr>
          <p:nvPr>
            <p:ph type="title"/>
          </p:nvPr>
        </p:nvSpPr>
        <p:spPr/>
        <p:txBody>
          <a:bodyPr/>
          <a:lstStyle/>
          <a:p>
            <a:r>
              <a:rPr lang="en-IN" dirty="0"/>
              <a:t>Solution</a:t>
            </a:r>
          </a:p>
        </p:txBody>
      </p:sp>
      <p:graphicFrame>
        <p:nvGraphicFramePr>
          <p:cNvPr id="13" name="Content Placeholder 2">
            <a:extLst>
              <a:ext uri="{FF2B5EF4-FFF2-40B4-BE49-F238E27FC236}">
                <a16:creationId xmlns:a16="http://schemas.microsoft.com/office/drawing/2014/main" id="{3AFB4CFB-0421-8D6F-5402-3207C38C0CFE}"/>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89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C6746DD1-BBA8-9C58-2B7C-0FA55D7FB02E}"/>
              </a:ext>
            </a:extLst>
          </p:cNvPr>
          <p:cNvPicPr>
            <a:picLocks noChangeAspect="1"/>
          </p:cNvPicPr>
          <p:nvPr/>
        </p:nvPicPr>
        <p:blipFill rotWithShape="1">
          <a:blip r:embed="rId2">
            <a:alphaModFix/>
          </a:blip>
          <a:srcRect r="6094" b="-1"/>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20" name="Freeform: Shape 19">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477064-0C27-E36C-147A-647107C48F37}"/>
              </a:ext>
            </a:extLst>
          </p:cNvPr>
          <p:cNvSpPr>
            <a:spLocks noGrp="1"/>
          </p:cNvSpPr>
          <p:nvPr>
            <p:ph type="title"/>
          </p:nvPr>
        </p:nvSpPr>
        <p:spPr>
          <a:xfrm>
            <a:off x="1143001" y="1203866"/>
            <a:ext cx="3813888" cy="1958340"/>
          </a:xfrm>
        </p:spPr>
        <p:txBody>
          <a:bodyPr anchor="t">
            <a:normAutofit/>
          </a:bodyPr>
          <a:lstStyle/>
          <a:p>
            <a:r>
              <a:rPr lang="en-IN">
                <a:solidFill>
                  <a:srgbClr val="FFFFFF"/>
                </a:solidFill>
              </a:rPr>
              <a:t>TechAspects</a:t>
            </a:r>
          </a:p>
        </p:txBody>
      </p:sp>
      <p:sp>
        <p:nvSpPr>
          <p:cNvPr id="3" name="Content Placeholder 2">
            <a:extLst>
              <a:ext uri="{FF2B5EF4-FFF2-40B4-BE49-F238E27FC236}">
                <a16:creationId xmlns:a16="http://schemas.microsoft.com/office/drawing/2014/main" id="{C43CF197-29E9-4C6D-4132-E65021A9B989}"/>
              </a:ext>
            </a:extLst>
          </p:cNvPr>
          <p:cNvSpPr>
            <a:spLocks noGrp="1"/>
          </p:cNvSpPr>
          <p:nvPr>
            <p:ph idx="1"/>
          </p:nvPr>
        </p:nvSpPr>
        <p:spPr>
          <a:xfrm>
            <a:off x="6335907" y="2603922"/>
            <a:ext cx="4713092" cy="3111078"/>
          </a:xfrm>
        </p:spPr>
        <p:txBody>
          <a:bodyPr anchor="b">
            <a:normAutofit/>
          </a:bodyPr>
          <a:lstStyle/>
          <a:p>
            <a:pPr algn="r">
              <a:lnSpc>
                <a:spcPct val="110000"/>
              </a:lnSpc>
            </a:pPr>
            <a:r>
              <a:rPr lang="en-US" sz="1400"/>
              <a:t>HTML: Use HTML to structure the website's content, including property listings, forms, and navigation.</a:t>
            </a:r>
          </a:p>
          <a:p>
            <a:pPr algn="r">
              <a:lnSpc>
                <a:spcPct val="110000"/>
              </a:lnSpc>
            </a:pPr>
            <a:r>
              <a:rPr lang="en-US" sz="1400"/>
              <a:t>CSS: Style the website using CSS to make it visually appealing and responsive on different devices.</a:t>
            </a:r>
          </a:p>
          <a:p>
            <a:pPr algn="r">
              <a:lnSpc>
                <a:spcPct val="110000"/>
              </a:lnSpc>
            </a:pPr>
            <a:r>
              <a:rPr lang="en-US" sz="1400"/>
              <a:t>JavaScript: Implement interactive features such as search filters, image sliders, and form validation using JavaScript.</a:t>
            </a:r>
            <a:endParaRPr lang="en-IN" sz="1400"/>
          </a:p>
        </p:txBody>
      </p:sp>
      <p:cxnSp>
        <p:nvCxnSpPr>
          <p:cNvPr id="22" name="Straight Connector 21">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9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CA0D0-879E-9DCF-BF87-F57EF21B4974}"/>
              </a:ext>
            </a:extLst>
          </p:cNvPr>
          <p:cNvSpPr>
            <a:spLocks noGrp="1"/>
          </p:cNvSpPr>
          <p:nvPr>
            <p:ph type="title"/>
          </p:nvPr>
        </p:nvSpPr>
        <p:spPr>
          <a:xfrm>
            <a:off x="1143001" y="872937"/>
            <a:ext cx="5920740" cy="1360898"/>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1F420AA0-96D1-A578-7B7D-6DFB07406653}"/>
              </a:ext>
            </a:extLst>
          </p:cNvPr>
          <p:cNvSpPr>
            <a:spLocks noGrp="1"/>
          </p:cNvSpPr>
          <p:nvPr>
            <p:ph idx="1"/>
          </p:nvPr>
        </p:nvSpPr>
        <p:spPr>
          <a:xfrm>
            <a:off x="1143000" y="2332028"/>
            <a:ext cx="3769468" cy="3840171"/>
          </a:xfrm>
        </p:spPr>
        <p:txBody>
          <a:bodyPr>
            <a:normAutofit/>
          </a:bodyPr>
          <a:lstStyle/>
          <a:p>
            <a:pPr marL="0" indent="0">
              <a:lnSpc>
                <a:spcPct val="110000"/>
              </a:lnSpc>
              <a:buNone/>
            </a:pPr>
            <a:r>
              <a:rPr lang="en-US" sz="1400" dirty="0"/>
              <a:t>In conclusion, a real estate website serves as a vital platform for property buyers, sellers, and agents, offering a seamless and informative experience. It provides easy access to property listings, market trends, and agent services, enhancing the overall efficiency and convenience of real estate transactions. With its user-friendly interface and comprehensive features, a real estate website is essential for anyone looking to buy, sell, or rent properties.</a:t>
            </a:r>
            <a:endParaRPr lang="en-IN" sz="1400" dirty="0"/>
          </a:p>
        </p:txBody>
      </p:sp>
      <p:pic>
        <p:nvPicPr>
          <p:cNvPr id="5" name="Picture 4">
            <a:extLst>
              <a:ext uri="{FF2B5EF4-FFF2-40B4-BE49-F238E27FC236}">
                <a16:creationId xmlns:a16="http://schemas.microsoft.com/office/drawing/2014/main" id="{22CD3D51-8BC8-AA03-9EBB-EE48F3951004}"/>
              </a:ext>
            </a:extLst>
          </p:cNvPr>
          <p:cNvPicPr>
            <a:picLocks noChangeAspect="1"/>
          </p:cNvPicPr>
          <p:nvPr/>
        </p:nvPicPr>
        <p:blipFill rotWithShape="1">
          <a:blip r:embed="rId2">
            <a:alphaModFix/>
          </a:blip>
          <a:srcRect l="13756" r="19223"/>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173382518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147</TotalTime>
  <Words>308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Yu Gothic</vt:lpstr>
      <vt:lpstr>Yu Gothic Medium</vt:lpstr>
      <vt:lpstr>Arial</vt:lpstr>
      <vt:lpstr>RegattaVTI</vt:lpstr>
      <vt:lpstr>Homes28</vt:lpstr>
      <vt:lpstr>Problem Statement</vt:lpstr>
      <vt:lpstr>Motivation</vt:lpstr>
      <vt:lpstr>Solution</vt:lpstr>
      <vt:lpstr>TechAspects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Homes28</dc:title>
  <dc:creator>Vansh Sharma</dc:creator>
  <cp:lastModifiedBy>Vansh Sharma</cp:lastModifiedBy>
  <cp:revision>1</cp:revision>
  <dcterms:created xsi:type="dcterms:W3CDTF">2024-04-21T13:24:14Z</dcterms:created>
  <dcterms:modified xsi:type="dcterms:W3CDTF">2024-04-21T15:51:22Z</dcterms:modified>
</cp:coreProperties>
</file>