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1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60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3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780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2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19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93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333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25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02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50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6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3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91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0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4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651711-C81D-426A-86CD-CCDA0FCA4192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D604C6-F983-457E-B3D2-95E7F915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4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maz0n-login.suppor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5071-BA69-01F1-985E-8FD5C3B1D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444886"/>
            <a:ext cx="8574622" cy="2616199"/>
          </a:xfrm>
        </p:spPr>
        <p:txBody>
          <a:bodyPr/>
          <a:lstStyle/>
          <a:p>
            <a:r>
              <a:rPr lang="en-IN" b="1" u="sng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31EE3-6B24-A2FF-21AC-80A3616BA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7537" y="3429000"/>
            <a:ext cx="7315486" cy="1388534"/>
          </a:xfrm>
        </p:spPr>
        <p:txBody>
          <a:bodyPr>
            <a:noAutofit/>
          </a:bodyPr>
          <a:lstStyle/>
          <a:p>
            <a:r>
              <a:rPr lang="en-US" sz="2400" b="1" dirty="0"/>
              <a:t>Title:  Phishing Awareness Training</a:t>
            </a:r>
          </a:p>
          <a:p>
            <a:r>
              <a:rPr lang="en-US" sz="2400" b="1" dirty="0"/>
              <a:t>Subtitle:  Learn to identify and avoid phishing attacks</a:t>
            </a:r>
          </a:p>
          <a:p>
            <a:r>
              <a:rPr lang="en-US" sz="2400" b="1" dirty="0"/>
              <a:t>Presented by:  VANSH SAINI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3397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1BD0-A101-E13A-65DC-08526ED7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F570-4127-98CC-C7B8-AD3306F2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883" y="2656608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What phishing 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How to detect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Tips to stay safe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Be alert, not a victim!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91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F2D9-110D-B91D-2239-D471CCE4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491" y="2086841"/>
            <a:ext cx="7888290" cy="2150918"/>
          </a:xfrm>
        </p:spPr>
        <p:txBody>
          <a:bodyPr>
            <a:noAutofit/>
          </a:bodyPr>
          <a:lstStyle/>
          <a:p>
            <a:r>
              <a:rPr lang="en-IN" sz="9600" b="1" dirty="0"/>
              <a:t>Thank You </a:t>
            </a:r>
            <a:r>
              <a:rPr lang="en-US" sz="9600" b="1" dirty="0"/>
              <a:t>!</a:t>
            </a:r>
            <a:endParaRPr lang="en-IN" sz="9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BF43-839B-A6B3-0F14-515C53E2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219" y="2847109"/>
            <a:ext cx="10018713" cy="278130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73409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79C9-B831-1568-BD12-3330F487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What is Phishing</a:t>
            </a:r>
            <a:r>
              <a:rPr lang="en-IN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C96B91-8F59-009B-986E-8F46908467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134432"/>
            <a:ext cx="1020546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phishing: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“Phishing is a type of cyberattack where attackers trick people into giving sensitive information by pretending to be trustworthy.”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phishing, SMS (smishing), voice (vishing), website spoofing.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0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47E5-8116-F364-B76B-62EA36AE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09" y="0"/>
            <a:ext cx="10018713" cy="1752599"/>
          </a:xfrm>
        </p:spPr>
        <p:txBody>
          <a:bodyPr/>
          <a:lstStyle/>
          <a:p>
            <a:r>
              <a:rPr lang="en-IN" b="1" u="sng" dirty="0"/>
              <a:t>How Phishing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EF03-2706-0A21-3285-F6612EBF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482" y="2192480"/>
            <a:ext cx="10018713" cy="4229101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/>
              <a:t>👨‍💻 Attacker creates fake email/website  </a:t>
            </a:r>
          </a:p>
          <a:p>
            <a:pPr marL="0" indent="0">
              <a:buNone/>
            </a:pPr>
            <a:r>
              <a:rPr lang="en-IN" sz="6400" b="1" dirty="0"/>
              <a:t>                  ↓  </a:t>
            </a:r>
          </a:p>
          <a:p>
            <a:r>
              <a:rPr lang="en-IN" sz="8000" b="1" dirty="0"/>
              <a:t>📧 Email sent to victim  </a:t>
            </a:r>
          </a:p>
          <a:p>
            <a:pPr marL="0" indent="0">
              <a:buNone/>
            </a:pPr>
            <a:r>
              <a:rPr lang="en-IN" sz="6400" b="1" dirty="0"/>
              <a:t>         	        ↓  </a:t>
            </a:r>
          </a:p>
          <a:p>
            <a:r>
              <a:rPr lang="en-IN" sz="8000" b="1" dirty="0"/>
              <a:t>🖱️ Victim clicks malicious link  </a:t>
            </a:r>
          </a:p>
          <a:p>
            <a:pPr marL="0" indent="0">
              <a:buNone/>
            </a:pPr>
            <a:r>
              <a:rPr lang="en-IN" sz="6400" b="1" dirty="0"/>
              <a:t>	        ↓  </a:t>
            </a:r>
          </a:p>
          <a:p>
            <a:r>
              <a:rPr lang="en-IN" sz="8000" b="1" dirty="0"/>
              <a:t>🌐 Fake website opens (looks real)  </a:t>
            </a:r>
          </a:p>
          <a:p>
            <a:pPr marL="0" indent="0">
              <a:buNone/>
            </a:pPr>
            <a:r>
              <a:rPr lang="en-IN" sz="8000" b="1" dirty="0"/>
              <a:t>	</a:t>
            </a:r>
            <a:r>
              <a:rPr lang="en-IN" sz="6400" b="1" dirty="0"/>
              <a:t>       ↓  </a:t>
            </a:r>
          </a:p>
          <a:p>
            <a:r>
              <a:rPr lang="en-IN" sz="8000" b="1" dirty="0"/>
              <a:t>🔐 Victim enters sensitive info  </a:t>
            </a:r>
          </a:p>
          <a:p>
            <a:pPr marL="0" indent="0">
              <a:buNone/>
            </a:pPr>
            <a:r>
              <a:rPr lang="en-IN" sz="6400" b="1" dirty="0"/>
              <a:t>	       ↓  </a:t>
            </a:r>
          </a:p>
          <a:p>
            <a:r>
              <a:rPr lang="en-IN" sz="8000" b="1" dirty="0"/>
              <a:t>🎯 Attacker steals the data  </a:t>
            </a:r>
          </a:p>
          <a:p>
            <a:pPr marL="0" indent="0">
              <a:buNone/>
            </a:pPr>
            <a:r>
              <a:rPr lang="en-IN" sz="6400" b="1" dirty="0"/>
              <a:t>	        ↓  </a:t>
            </a:r>
          </a:p>
          <a:p>
            <a:r>
              <a:rPr lang="en-IN" sz="8000" b="1" dirty="0"/>
              <a:t>💳 Data used for fraud/hacking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24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A7D0-61ED-4AE8-6EFE-A345637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Common Signs of Phishing Emails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4EAC3-DB21-A438-E49C-74398E05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521526"/>
            <a:ext cx="10018713" cy="33528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 Bullet points with 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Suspicious sender email (e.g. support@micr0soft.com)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Urgent tone (“Verify now or your account will be closed!”)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Spelling mistakes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Unusual links or attachments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Generic greetings (“Dear Customer”)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03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A171-C068-A791-A020-3C0F4411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Fake Websites – Spot the Difference</a:t>
            </a:r>
            <a:endParaRPr lang="en-IN" b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13CB92-33D4-2305-4E56-F85F40616C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62292" y="2355771"/>
            <a:ext cx="6157455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two website URLs: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Legit: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https://www.amazon.in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Fake: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http://amaz0n-login.support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 check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 bar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 for HTTPS and lock symbol 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Beware of similar-looking domains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2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A309-E30F-4D8A-A0E7-1FD4C42B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What is Social Engineering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4EBA-A9A8-50FF-DE59-A4EA746C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038" y="2625435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 Explain common tactics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Pretending to be boss/manager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Playing on fear or urgency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Creating fake trust (like "IT Helpdesk")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49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1A1E-374A-4A99-A506-1517FB40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Real-World Phishing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2131-D753-29A4-C980-758999AF3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601" y="2604654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 Include 2–3 short case studies: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2020 Twitter Hack (Social Engineering attack)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Fake Paytm/</a:t>
            </a:r>
            <a:r>
              <a:rPr lang="en-US" dirty="0" err="1"/>
              <a:t>PhonePe</a:t>
            </a:r>
            <a:r>
              <a:rPr lang="en-US" dirty="0"/>
              <a:t> messages to steal bank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Phishing scam that looked like COVID relief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44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6E8C-4A11-9B0D-A7CE-427F15AF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Best Practices to Stay Safe</a:t>
            </a:r>
            <a:endParaRPr lang="en-IN" b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EC3CB8-EE26-4BC5-E7CF-39CD26CD51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5193" y="2572895"/>
            <a:ext cx="55835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Never click unknown links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Don’t download unknown attachments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Verify senders before replying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2FA (Two-factor authentication)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Educate your team/family</a:t>
            </a:r>
          </a:p>
        </p:txBody>
      </p:sp>
    </p:spTree>
    <p:extLst>
      <p:ext uri="{BB962C8B-B14F-4D97-AF65-F5344CB8AC3E}">
        <p14:creationId xmlns:p14="http://schemas.microsoft.com/office/powerpoint/2010/main" val="126695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8E20-7273-E039-9923-8AC27043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How to Report Phishing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6C6D3E-BE8B-EDDE-AFA8-6A99E5C63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72683" y="2674829"/>
            <a:ext cx="776366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Gmail: Click “Report Phishing”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Outlook: Move to Junk → 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India: Report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cybercrime.gov.in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Organization IT team</a:t>
            </a:r>
          </a:p>
        </p:txBody>
      </p:sp>
    </p:spTree>
    <p:extLst>
      <p:ext uri="{BB962C8B-B14F-4D97-AF65-F5344CB8AC3E}">
        <p14:creationId xmlns:p14="http://schemas.microsoft.com/office/powerpoint/2010/main" val="923166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</TotalTime>
  <Words>380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Unicode MS</vt:lpstr>
      <vt:lpstr>Corbel</vt:lpstr>
      <vt:lpstr>Parallax</vt:lpstr>
      <vt:lpstr>Title Slide</vt:lpstr>
      <vt:lpstr>What is Phishing?</vt:lpstr>
      <vt:lpstr>How Phishing Works</vt:lpstr>
      <vt:lpstr>Common Signs of Phishing Emails</vt:lpstr>
      <vt:lpstr>Fake Websites – Spot the Difference</vt:lpstr>
      <vt:lpstr>What is Social Engineering?</vt:lpstr>
      <vt:lpstr>Real-World Phishing Examples</vt:lpstr>
      <vt:lpstr>Best Practices to Stay Safe</vt:lpstr>
      <vt:lpstr>How to Report Phishing</vt:lpstr>
      <vt:lpstr>Summary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 saini</dc:creator>
  <cp:lastModifiedBy>Vansh saini</cp:lastModifiedBy>
  <cp:revision>1</cp:revision>
  <dcterms:created xsi:type="dcterms:W3CDTF">2025-07-20T05:34:40Z</dcterms:created>
  <dcterms:modified xsi:type="dcterms:W3CDTF">2025-07-20T06:21:31Z</dcterms:modified>
</cp:coreProperties>
</file>