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B1A6-8593-40AE-B142-968091AAF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2E889-35A4-4D5C-89CD-B010D0FAE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9FCA-872D-487D-9766-B256157B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07E1-567D-4136-B573-CC14652FC33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52DA3-26A6-4AF2-9E58-1E4DE16B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C1639-144B-4D6C-9381-51DE6017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E54-2513-4CC0-B1F9-6CDF6B60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5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2BBE-EAA2-407C-B7A1-99F752F65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9739F-A457-4241-9994-40FB6A62F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C8ED8-C136-4706-AA8C-46154BC0C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07E1-567D-4136-B573-CC14652FC33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8F6B3-C6CA-4C38-B1EE-6B2728EC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D14F-16D5-4D0C-A0E6-A04BECD9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E54-2513-4CC0-B1F9-6CDF6B60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96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4188A-8C6B-456C-BA1A-9A93EB62F9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C3B24-4724-4E1F-8C57-384915D5C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E4C01-4F7A-4FA6-87A6-2F2DB901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07E1-567D-4136-B573-CC14652FC33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02E2E-E1E2-4376-A183-E0AB13A9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C202B-3507-4E92-BF32-614F79BD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E54-2513-4CC0-B1F9-6CDF6B60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90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C2AA-FFC5-44D2-97AB-A6E7EE28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70853-3F9D-439A-B80A-2B59C61B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F27EC-54BE-4DEE-BB7D-B1387EDF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07E1-567D-4136-B573-CC14652FC33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94C7E-97D3-498B-B27E-AF3FA9FC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A005B-036F-44C5-9185-E2A1CA11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E54-2513-4CC0-B1F9-6CDF6B60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84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B511-334C-4740-8D8C-C11F8E13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F4DE4-5CAE-439F-9759-EFEF7E362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8206E-8884-4843-9975-483A551F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07E1-567D-4136-B573-CC14652FC33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2CA7-1D7F-4D51-9CE2-800E790B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56A21-75CD-4FCD-A817-0FE5D6B0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E54-2513-4CC0-B1F9-6CDF6B60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16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7621-C86B-47D4-838E-98B4044AD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BA99E-B0AB-4EA5-BEA5-7768E6B6F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90EF4-1C58-4E02-A57A-8391E8DC5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490B4-37A1-4035-8BE8-F4FF6286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07E1-567D-4136-B573-CC14652FC33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74E7F-797B-4AC8-A6E1-03B67750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56E83-0283-4CE0-8002-1DCBF4D5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E54-2513-4CC0-B1F9-6CDF6B60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75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672C-8E46-450B-BB27-7D8A39C9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68C2-2A2A-49EC-BFBE-93E87A101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93788-8B6F-4244-B411-2D567C447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591413-8D06-443E-9958-498E842D4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50903-F21C-4D5D-8B45-1E2737B79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1DDC5-4DAF-4074-AC90-BD37C678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07E1-567D-4136-B573-CC14652FC33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63D23-1610-48D5-A769-E565928D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22789-D4B9-49C4-A970-A9B82FF0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E54-2513-4CC0-B1F9-6CDF6B60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27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73E0-FC8F-4FA2-888A-479D8A6D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9AA6E-2439-4C73-98A7-94527E207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07E1-567D-4136-B573-CC14652FC33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F6EF0-B6BA-429D-803C-38F8987A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B4615-5ED0-4CC0-83C0-67A103CA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E54-2513-4CC0-B1F9-6CDF6B60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3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043A02-D38F-4528-8565-0211CC98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07E1-567D-4136-B573-CC14652FC33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0A3A2-2D4A-4F38-B576-74666070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A19F0-A29A-4DE3-A70E-911A57C6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E54-2513-4CC0-B1F9-6CDF6B60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28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FCAF-51D9-43B4-9F77-C8FC98C0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6487-A28B-4800-9C8C-247D5A7E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B32F6-9BEF-4027-8F49-6D39CAC5E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AFE52-7FD0-4346-8732-8DC5A458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07E1-567D-4136-B573-CC14652FC33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31E6D-7CB5-4A21-BE88-DD6464EC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24D58-7F24-4288-8404-F2A80127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E54-2513-4CC0-B1F9-6CDF6B60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747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D3F4-A384-4B15-97EE-2D1B3C38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55EEB-6FBA-436C-A8B7-DEB1093E0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B2447-BA0F-4F20-A7F5-172B2E422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6594B-EE15-4DEA-B282-72BEF9664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007E1-567D-4136-B573-CC14652FC33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29055-AA4A-4B4B-9A36-7FB73A81E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6EE60-9B9B-4F24-B0CE-E1EFC853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04E54-2513-4CC0-B1F9-6CDF6B60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2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067AB-226A-40CC-BABC-8E4DDD88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A93A-D767-476E-9191-60A5D1C26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25D24-27A5-444C-BCB6-45253F8EF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007E1-567D-4136-B573-CC14652FC337}" type="datetimeFigureOut">
              <a:rPr lang="en-IN" smtClean="0"/>
              <a:t>24-02-2022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F3F45-0955-4FBE-8872-9D714504C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3E847-4B6A-42C0-BA5C-1A2C9C278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04E54-2513-4CC0-B1F9-6CDF6B60EC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0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1302-B040-470A-99C2-6B55A68CB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Hii</a:t>
            </a:r>
            <a:r>
              <a:rPr lang="en-GB" dirty="0"/>
              <a:t> I am </a:t>
            </a:r>
            <a:r>
              <a:rPr lang="en-GB"/>
              <a:t>vansh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86ED9-7C10-4126-B82F-386DFB35B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Fj </a:t>
            </a:r>
            <a:r>
              <a:rPr lang="en-GB" dirty="0" err="1"/>
              <a:t>oiajsdfffd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04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Hii I am vansh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Hii I am vansh</dc:title>
  <dc:creator>VanshPC</dc:creator>
  <cp:lastModifiedBy>VanshPC</cp:lastModifiedBy>
  <cp:revision>3</cp:revision>
  <dcterms:created xsi:type="dcterms:W3CDTF">2022-02-24T15:34:21Z</dcterms:created>
  <dcterms:modified xsi:type="dcterms:W3CDTF">2022-02-24T15:39:16Z</dcterms:modified>
</cp:coreProperties>
</file>