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-94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Vansh\Downloads\Untitled%20video%20-%20Made%20with%20Clipchamp%20(1)%20(1).mp4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6d6643a-a2b9-4d38-b53c-a93d268fa64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f55234c-4ec2-4141-ae07-0e98a1d5812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7294bd0-adbe-423a-84d0-989f437449b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929ab3-e199-4d0b-a27c-ae2d9a9f8f5d.jp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Untitled video - Made with Clipchamp (1) (1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rcRect t="-25001" r="-27953"/>
          <a:stretch>
            <a:fillRect/>
          </a:stretch>
        </p:blipFill>
        <p:spPr>
          <a:xfrm>
            <a:off x="3048000" y="591015"/>
            <a:ext cx="5716859" cy="4188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9e68a2-9f30-425b-8c7a-d4cc5854333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95eddb3-890e-4780-aac6-553931e5955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f086a9-d3eb-429f-b01c-208081b4345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019dec-6fbc-4a52-a703-34fd9673d87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b549144-e25d-4d12-8e7b-0d789f3873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606a2c9-8b5a-400a-ac21-fc0a2fd23d3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3fce2f2-fe6d-47dc-9847-b2c790677a7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2300afc-61fd-4ffb-8db0-274c5f35347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2f49ba1-426c-43c1-a155-bf62c1b2b7bf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66bbbab-8790-4a63-b078-9fe13e0ac0f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On-screen Show (16:9)</PresentationFormat>
  <Paragraphs>14</Paragraphs>
  <Slides>14</Slides>
  <Notes>14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Vansh</cp:lastModifiedBy>
  <cp:revision>2</cp:revision>
  <dcterms:created xsi:type="dcterms:W3CDTF">2023-05-12T10:20:21Z</dcterms:created>
  <dcterms:modified xsi:type="dcterms:W3CDTF">2023-05-12T10:29:25Z</dcterms:modified>
</cp:coreProperties>
</file>