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SQL Concepts &amp; Queries- Lab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SQL COMMANDS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COMMENT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Single Line Comments: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Multi-line Comments: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792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5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-- Select all: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SELECT * FROM Customers;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4101405"/>
            <a:ext cx="838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5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/*Select all the columns of all the records in the Customers table:*/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SELECT * FROM Customers;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RENAME table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5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ALTER TABLE table_name RENAME TO new_table_name;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SQL COMMANDS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 commands are instructions.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used to communicate with the database.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also used to perform specific tasks, functions, and queries of data.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 can perform various tasks like create a table, add data to tables, drop the table, modify the table, set permission for users.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Types of SQL Commands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dbms-sql-comman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5400"/>
            <a:ext cx="7848600" cy="5181600"/>
          </a:xfrm>
        </p:spPr>
      </p:pic>
      <p:cxnSp>
        <p:nvCxnSpPr>
          <p:cNvPr id="6" name="Straight Connector 5"/>
          <p:cNvCxnSpPr/>
          <p:nvPr/>
        </p:nvCxnSpPr>
        <p:spPr>
          <a:xfrm>
            <a:off x="2819400" y="57912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19400" y="61722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48000" y="5638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Call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0" y="6019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Lock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DDL (Data Definition Language)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Definition Language is used to define the database structure or schema.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DDL is also used to specify additional properties of the data.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DDL (Data Definition Language)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To create a database and its objects like (table, index, views, store procedure, function, and triggers)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Alters the structure of the existing database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DROP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Delete objects from the database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TRUNCATE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The TRUNCATE statement in MySQL removes the complete data without removing its structure.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Add comments to the data dictionary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Rename an object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Alter Command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ADD Column: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DROP Column: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2362200"/>
            <a:ext cx="723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5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lvl="5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ALTER TABLE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ADD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column_name datatype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4495800"/>
            <a:ext cx="723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5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lvl="5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ALTER TABLE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DROP column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column_name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Alter Command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MODIFY Column: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2362200"/>
            <a:ext cx="792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5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lvl="5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ALTER TABLE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 MODIFY COLUMN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column_name datatype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TRUNCATE Command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TRUNCATE table: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2425005"/>
            <a:ext cx="792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5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TRUNCATE [TABLE] table_name;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239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parameters used in the above-mentioned syntax are as follows:</a:t>
            </a:r>
          </a:p>
          <a:p>
            <a:r>
              <a:rPr lang="en-US" b="1" dirty="0" err="1" smtClean="0"/>
              <a:t>table_name</a:t>
            </a:r>
            <a:r>
              <a:rPr lang="en-US" b="1" dirty="0" smtClean="0"/>
              <a:t>:</a:t>
            </a:r>
            <a:r>
              <a:rPr lang="en-US" dirty="0" smtClean="0"/>
              <a:t> Name of the table on which you want to apply LOCK.</a:t>
            </a:r>
          </a:p>
          <a:p>
            <a:r>
              <a:rPr lang="en-US" b="1" dirty="0" err="1" smtClean="0"/>
              <a:t>lock_mode</a:t>
            </a:r>
            <a:r>
              <a:rPr lang="en-US" b="1" dirty="0" smtClean="0"/>
              <a:t>:</a:t>
            </a:r>
            <a:r>
              <a:rPr lang="en-US" dirty="0" smtClean="0"/>
              <a:t> The kind of lock you want to place on the table. You may choose one from {access share. row share, share update exclusive, share, exclusive, access exclusive, row exclusive, share row exclusive}. Each mode serves a different purpose.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Lock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Command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1828800"/>
            <a:ext cx="6248400" cy="16619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/>
              <a:t>LOCK [ TABLE ] [ ONLY ] </a:t>
            </a:r>
          </a:p>
          <a:p>
            <a:pPr>
              <a:buNone/>
            </a:pPr>
            <a:r>
              <a:rPr lang="en-US" sz="2800" dirty="0" err="1" smtClean="0"/>
              <a:t>table_name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[ IN </a:t>
            </a:r>
            <a:r>
              <a:rPr lang="en-US" sz="2800" dirty="0" err="1" smtClean="0"/>
              <a:t>lock_mode</a:t>
            </a:r>
            <a:r>
              <a:rPr lang="en-US" sz="2800" dirty="0" smtClean="0"/>
              <a:t> MODE ] [ NOWAIT ];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279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SQL Concepts &amp; Queries- Lab</vt:lpstr>
      <vt:lpstr>SQL COMMANDS </vt:lpstr>
      <vt:lpstr>Types of SQL Commands </vt:lpstr>
      <vt:lpstr>DDL (Data Definition Language)  </vt:lpstr>
      <vt:lpstr>DDL (Data Definition Language)  </vt:lpstr>
      <vt:lpstr>Alter Command</vt:lpstr>
      <vt:lpstr>Alter Command</vt:lpstr>
      <vt:lpstr>TRUNCATE Command</vt:lpstr>
      <vt:lpstr>Lock Command</vt:lpstr>
      <vt:lpstr>COMMENT</vt:lpstr>
      <vt:lpstr>RENAME table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Concepts &amp; Queries- Lab</dc:title>
  <dc:creator>shri</dc:creator>
  <cp:lastModifiedBy>dell</cp:lastModifiedBy>
  <cp:revision>31</cp:revision>
  <dcterms:created xsi:type="dcterms:W3CDTF">2006-08-16T00:00:00Z</dcterms:created>
  <dcterms:modified xsi:type="dcterms:W3CDTF">2023-07-07T11:19:00Z</dcterms:modified>
</cp:coreProperties>
</file>