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74" r:id="rId6"/>
    <p:sldId id="265" r:id="rId7"/>
    <p:sldId id="266" r:id="rId8"/>
    <p:sldId id="267" r:id="rId9"/>
    <p:sldId id="268" r:id="rId10"/>
    <p:sldId id="269" r:id="rId11"/>
    <p:sldId id="270" r:id="rId12"/>
    <p:sldId id="271" r:id="rId13"/>
    <p:sldId id="259" r:id="rId14"/>
    <p:sldId id="264" r:id="rId15"/>
    <p:sldId id="260" r:id="rId16"/>
    <p:sldId id="261" r:id="rId17"/>
    <p:sldId id="262" r:id="rId18"/>
    <p:sldId id="276" r:id="rId19"/>
    <p:sldId id="272" r:id="rId20"/>
    <p:sldId id="263" r:id="rId21"/>
    <p:sldId id="275"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4D6089-975C-4109-851D-7025C2D73F08}" type="datetimeFigureOut">
              <a:rPr lang="en-US" smtClean="0"/>
              <a:pPr/>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31514-A0BE-44A2-B7F4-FEDF380D5B9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4D6089-975C-4109-851D-7025C2D73F08}" type="datetimeFigureOut">
              <a:rPr lang="en-US" smtClean="0"/>
              <a:pPr/>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31514-A0BE-44A2-B7F4-FEDF380D5B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4D6089-975C-4109-851D-7025C2D73F08}" type="datetimeFigureOut">
              <a:rPr lang="en-US" smtClean="0"/>
              <a:pPr/>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31514-A0BE-44A2-B7F4-FEDF380D5B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4D6089-975C-4109-851D-7025C2D73F08}" type="datetimeFigureOut">
              <a:rPr lang="en-US" smtClean="0"/>
              <a:pPr/>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31514-A0BE-44A2-B7F4-FEDF380D5B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4D6089-975C-4109-851D-7025C2D73F08}" type="datetimeFigureOut">
              <a:rPr lang="en-US" smtClean="0"/>
              <a:pPr/>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31514-A0BE-44A2-B7F4-FEDF380D5B9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4D6089-975C-4109-851D-7025C2D73F08}" type="datetimeFigureOut">
              <a:rPr lang="en-US" smtClean="0"/>
              <a:pPr/>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31514-A0BE-44A2-B7F4-FEDF380D5B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4D6089-975C-4109-851D-7025C2D73F08}" type="datetimeFigureOut">
              <a:rPr lang="en-US" smtClean="0"/>
              <a:pPr/>
              <a:t>8/20/2023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831514-A0BE-44A2-B7F4-FEDF380D5B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4D6089-975C-4109-851D-7025C2D73F08}" type="datetimeFigureOut">
              <a:rPr lang="en-US" smtClean="0"/>
              <a:pPr/>
              <a:t>8/20/2023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831514-A0BE-44A2-B7F4-FEDF380D5B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4D6089-975C-4109-851D-7025C2D73F08}" type="datetimeFigureOut">
              <a:rPr lang="en-US" smtClean="0"/>
              <a:pPr/>
              <a:t>8/20/2023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831514-A0BE-44A2-B7F4-FEDF380D5B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4D6089-975C-4109-851D-7025C2D73F08}" type="datetimeFigureOut">
              <a:rPr lang="en-US" smtClean="0"/>
              <a:pPr/>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31514-A0BE-44A2-B7F4-FEDF380D5B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4D6089-975C-4109-851D-7025C2D73F08}" type="datetimeFigureOut">
              <a:rPr lang="en-US" smtClean="0"/>
              <a:pPr/>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31514-A0BE-44A2-B7F4-FEDF380D5B9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4D6089-975C-4109-851D-7025C2D73F08}" type="datetimeFigureOut">
              <a:rPr lang="en-US" smtClean="0"/>
              <a:pPr/>
              <a:t>8/20/2023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831514-A0BE-44A2-B7F4-FEDF380D5B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357166"/>
            <a:ext cx="7772400" cy="1071569"/>
          </a:xfrm>
        </p:spPr>
        <p:txBody>
          <a:bodyPr>
            <a:noAutofit/>
          </a:bodyPr>
          <a:lstStyle/>
          <a:p>
            <a:r>
              <a:rPr lang="en-US" sz="3200" b="1" dirty="0" smtClean="0"/>
              <a:t>SQL –Workbench –installation process (STEPS related to path setup or other </a:t>
            </a:r>
            <a:r>
              <a:rPr lang="en-US" sz="3200" b="1" dirty="0" err="1" smtClean="0"/>
              <a:t>Mysql</a:t>
            </a:r>
            <a:r>
              <a:rPr lang="en-US" sz="3200" b="1" dirty="0" smtClean="0"/>
              <a:t> related issues)</a:t>
            </a:r>
            <a:endParaRPr lang="en-US" sz="3200" b="1" dirty="0"/>
          </a:p>
        </p:txBody>
      </p:sp>
      <p:sp>
        <p:nvSpPr>
          <p:cNvPr id="3" name="Subtitle 2"/>
          <p:cNvSpPr>
            <a:spLocks noGrp="1"/>
          </p:cNvSpPr>
          <p:nvPr>
            <p:ph type="subTitle" idx="1"/>
          </p:nvPr>
        </p:nvSpPr>
        <p:spPr>
          <a:xfrm>
            <a:off x="1357290" y="1857364"/>
            <a:ext cx="6400800" cy="1752600"/>
          </a:xfrm>
        </p:spPr>
        <p:txBody>
          <a:bodyPr/>
          <a:lstStyle/>
          <a:p>
            <a:r>
              <a:rPr lang="en-US" sz="2400" dirty="0" smtClean="0">
                <a:solidFill>
                  <a:schemeClr val="tx1"/>
                </a:solidFill>
              </a:rPr>
              <a:t>Step 1 – Search On Google </a:t>
            </a:r>
            <a:r>
              <a:rPr lang="en-US" sz="2400" dirty="0" err="1" smtClean="0">
                <a:solidFill>
                  <a:schemeClr val="tx1"/>
                </a:solidFill>
              </a:rPr>
              <a:t>Mysql</a:t>
            </a:r>
            <a:r>
              <a:rPr lang="en-US" sz="2400" dirty="0" smtClean="0">
                <a:solidFill>
                  <a:schemeClr val="tx1"/>
                </a:solidFill>
              </a:rPr>
              <a:t>, Click on first link- and click on download</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071670" y="2928934"/>
            <a:ext cx="5448298" cy="187768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14546" y="5000636"/>
            <a:ext cx="5783275" cy="1714488"/>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1285852" y="714356"/>
            <a:ext cx="6949148" cy="531130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srcRect/>
          <a:stretch>
            <a:fillRect/>
          </a:stretch>
        </p:blipFill>
        <p:spPr bwMode="auto">
          <a:xfrm>
            <a:off x="714348" y="785794"/>
            <a:ext cx="7586364" cy="564942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srcRect/>
          <a:stretch>
            <a:fillRect/>
          </a:stretch>
        </p:blipFill>
        <p:spPr bwMode="auto">
          <a:xfrm>
            <a:off x="1142976" y="285728"/>
            <a:ext cx="7073147" cy="5373214"/>
          </a:xfrm>
          <a:prstGeom prst="rect">
            <a:avLst/>
          </a:prstGeom>
          <a:noFill/>
          <a:ln w="9525">
            <a:noFill/>
            <a:miter lim="800000"/>
            <a:headEnd/>
            <a:tailEnd/>
          </a:ln>
          <a:effectLst/>
        </p:spPr>
      </p:pic>
      <p:sp>
        <p:nvSpPr>
          <p:cNvPr id="5" name="TextBox 4"/>
          <p:cNvSpPr txBox="1"/>
          <p:nvPr/>
        </p:nvSpPr>
        <p:spPr>
          <a:xfrm>
            <a:off x="928662" y="5929330"/>
            <a:ext cx="7072362" cy="646331"/>
          </a:xfrm>
          <a:prstGeom prst="rect">
            <a:avLst/>
          </a:prstGeom>
          <a:noFill/>
        </p:spPr>
        <p:txBody>
          <a:bodyPr wrap="square" rtlCol="0">
            <a:spAutoFit/>
          </a:bodyPr>
          <a:lstStyle/>
          <a:p>
            <a:r>
              <a:rPr lang="en-US" dirty="0" smtClean="0"/>
              <a:t>Now run workbench if you are getting any connectivity issue please follow the further steps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you are facing any issue to run workbench or </a:t>
            </a:r>
            <a:r>
              <a:rPr lang="en-US" dirty="0" err="1" smtClean="0"/>
              <a:t>mysql</a:t>
            </a:r>
            <a:r>
              <a:rPr lang="en-US" dirty="0" smtClean="0"/>
              <a:t> server</a:t>
            </a:r>
            <a:endParaRPr lang="en-US" dirty="0"/>
          </a:p>
        </p:txBody>
      </p:sp>
      <p:sp>
        <p:nvSpPr>
          <p:cNvPr id="3" name="Content Placeholder 2"/>
          <p:cNvSpPr>
            <a:spLocks noGrp="1"/>
          </p:cNvSpPr>
          <p:nvPr>
            <p:ph idx="1"/>
          </p:nvPr>
        </p:nvSpPr>
        <p:spPr>
          <a:xfrm>
            <a:off x="457200" y="1600201"/>
            <a:ext cx="8229600" cy="1185858"/>
          </a:xfrm>
        </p:spPr>
        <p:txBody>
          <a:bodyPr>
            <a:normAutofit fontScale="70000" lnSpcReduction="20000"/>
          </a:bodyPr>
          <a:lstStyle/>
          <a:p>
            <a:r>
              <a:rPr lang="en-US" dirty="0" smtClean="0"/>
              <a:t>Please </a:t>
            </a:r>
            <a:r>
              <a:rPr lang="en-US" dirty="0" smtClean="0"/>
              <a:t>go to </a:t>
            </a:r>
            <a:r>
              <a:rPr lang="en-US" dirty="0" smtClean="0"/>
              <a:t>windows service and select –Application information and just press ‘M’ key and check its running or not if your workbench not running then right click on </a:t>
            </a:r>
            <a:r>
              <a:rPr lang="en-US" dirty="0" err="1" smtClean="0"/>
              <a:t>Mysql</a:t>
            </a:r>
            <a:r>
              <a:rPr lang="en-US" dirty="0" smtClean="0"/>
              <a:t> inside service  and click on run option  </a:t>
            </a:r>
          </a:p>
          <a:p>
            <a:endParaRPr lang="en-US" dirty="0" smtClean="0"/>
          </a:p>
          <a:p>
            <a:endParaRPr lang="en-US" dirty="0" smtClean="0"/>
          </a:p>
          <a:p>
            <a:endParaRPr lang="en-US" dirty="0"/>
          </a:p>
        </p:txBody>
      </p:sp>
      <p:pic>
        <p:nvPicPr>
          <p:cNvPr id="3076" name="Picture 4"/>
          <p:cNvPicPr>
            <a:picLocks noChangeAspect="1" noChangeArrowheads="1"/>
          </p:cNvPicPr>
          <p:nvPr/>
        </p:nvPicPr>
        <p:blipFill>
          <a:blip r:embed="rId2"/>
          <a:srcRect/>
          <a:stretch>
            <a:fillRect/>
          </a:stretch>
        </p:blipFill>
        <p:spPr bwMode="auto">
          <a:xfrm>
            <a:off x="642910" y="2928934"/>
            <a:ext cx="5024440" cy="35686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Application information and just press ‘M’ key and check its running or not if your workbench not running then right click on </a:t>
            </a:r>
            <a:r>
              <a:rPr lang="en-US" sz="1600" dirty="0" err="1" smtClean="0"/>
              <a:t>Mysql</a:t>
            </a:r>
            <a:r>
              <a:rPr lang="en-US" sz="1600" dirty="0" smtClean="0"/>
              <a:t> inside service  and click on start option shown in below image.</a:t>
            </a:r>
            <a:br>
              <a:rPr lang="en-US" sz="1600" dirty="0" smtClean="0"/>
            </a:br>
            <a:r>
              <a:rPr lang="en-US" sz="1600" dirty="0" smtClean="0"/>
              <a:t>You can also restart or stop and then again start. After this process please refresh or restart your window.</a:t>
            </a:r>
            <a:endParaRPr lang="en-US" sz="1600" dirty="0"/>
          </a:p>
        </p:txBody>
      </p:sp>
      <p:pic>
        <p:nvPicPr>
          <p:cNvPr id="4" name="Picture 5"/>
          <p:cNvPicPr>
            <a:picLocks noGrp="1" noChangeAspect="1" noChangeArrowheads="1"/>
          </p:cNvPicPr>
          <p:nvPr>
            <p:ph idx="1"/>
          </p:nvPr>
        </p:nvPicPr>
        <p:blipFill>
          <a:blip r:embed="rId2"/>
          <a:srcRect/>
          <a:stretch>
            <a:fillRect/>
          </a:stretch>
        </p:blipFill>
        <p:spPr bwMode="auto">
          <a:xfrm>
            <a:off x="457200" y="2153607"/>
            <a:ext cx="8229600" cy="3419149"/>
          </a:xfrm>
          <a:prstGeom prst="rect">
            <a:avLst/>
          </a:prstGeom>
          <a:noFill/>
          <a:ln w="9525">
            <a:noFill/>
            <a:miter lim="800000"/>
            <a:headEnd/>
            <a:tailEnd/>
          </a:ln>
          <a:effectLst/>
        </p:spPr>
      </p:pic>
      <p:cxnSp>
        <p:nvCxnSpPr>
          <p:cNvPr id="6" name="Straight Arrow Connector 5"/>
          <p:cNvCxnSpPr/>
          <p:nvPr/>
        </p:nvCxnSpPr>
        <p:spPr>
          <a:xfrm rot="10800000">
            <a:off x="5786446" y="4143380"/>
            <a:ext cx="2428892" cy="10001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When you type M you will get all the list related to m Here you will get </a:t>
            </a:r>
            <a:r>
              <a:rPr lang="en-US" sz="1600" dirty="0" err="1" smtClean="0"/>
              <a:t>MySQL</a:t>
            </a:r>
            <a:r>
              <a:rPr lang="en-US" sz="1600" dirty="0" smtClean="0"/>
              <a:t>  (PLEASE CHECK IT’S RUNNING OR NOT), if you are not getting </a:t>
            </a:r>
            <a:r>
              <a:rPr lang="en-US" sz="1600" dirty="0" err="1" smtClean="0"/>
              <a:t>mysql</a:t>
            </a:r>
            <a:r>
              <a:rPr lang="en-US" sz="1600" dirty="0" smtClean="0"/>
              <a:t> then follow the steps to add path of server in environment file in next slide</a:t>
            </a:r>
            <a:endParaRPr lang="en-US" sz="1600" dirty="0"/>
          </a:p>
        </p:txBody>
      </p:sp>
      <p:pic>
        <p:nvPicPr>
          <p:cNvPr id="5122" name="Picture 2"/>
          <p:cNvPicPr>
            <a:picLocks noGrp="1" noChangeAspect="1" noChangeArrowheads="1"/>
          </p:cNvPicPr>
          <p:nvPr>
            <p:ph idx="1"/>
          </p:nvPr>
        </p:nvPicPr>
        <p:blipFill>
          <a:blip r:embed="rId2"/>
          <a:srcRect/>
          <a:stretch>
            <a:fillRect/>
          </a:stretch>
        </p:blipFill>
        <p:spPr bwMode="auto">
          <a:xfrm>
            <a:off x="1069610" y="1600200"/>
            <a:ext cx="7004779" cy="452596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err="1" smtClean="0"/>
              <a:t>Mysql</a:t>
            </a:r>
            <a:r>
              <a:rPr lang="en-US" dirty="0" smtClean="0"/>
              <a:t> path in ENV. file</a:t>
            </a:r>
            <a:endParaRPr lang="en-US" dirty="0"/>
          </a:p>
        </p:txBody>
      </p:sp>
      <p:sp>
        <p:nvSpPr>
          <p:cNvPr id="3" name="Content Placeholder 2"/>
          <p:cNvSpPr>
            <a:spLocks noGrp="1"/>
          </p:cNvSpPr>
          <p:nvPr>
            <p:ph idx="1"/>
          </p:nvPr>
        </p:nvSpPr>
        <p:spPr>
          <a:xfrm>
            <a:off x="457200" y="1600201"/>
            <a:ext cx="8229600" cy="1543048"/>
          </a:xfrm>
        </p:spPr>
        <p:txBody>
          <a:bodyPr>
            <a:normAutofit lnSpcReduction="10000"/>
          </a:bodyPr>
          <a:lstStyle/>
          <a:p>
            <a:r>
              <a:rPr lang="en-US" dirty="0" smtClean="0"/>
              <a:t>Steps</a:t>
            </a:r>
          </a:p>
          <a:p>
            <a:pPr marL="514350" indent="-514350">
              <a:buFont typeface="+mj-lt"/>
              <a:buAutoNum type="arabicPeriod"/>
            </a:pPr>
            <a:r>
              <a:rPr lang="en-US" dirty="0" smtClean="0"/>
              <a:t>Go to folder name Program files inside C-Drive </a:t>
            </a:r>
            <a:endParaRPr lang="en-US" dirty="0"/>
          </a:p>
        </p:txBody>
      </p:sp>
      <p:pic>
        <p:nvPicPr>
          <p:cNvPr id="6147" name="Picture 3"/>
          <p:cNvPicPr>
            <a:picLocks noChangeAspect="1" noChangeArrowheads="1"/>
          </p:cNvPicPr>
          <p:nvPr/>
        </p:nvPicPr>
        <p:blipFill>
          <a:blip r:embed="rId2"/>
          <a:srcRect/>
          <a:stretch>
            <a:fillRect/>
          </a:stretch>
        </p:blipFill>
        <p:spPr bwMode="auto">
          <a:xfrm>
            <a:off x="1285852" y="3071810"/>
            <a:ext cx="6650037" cy="3505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Go to </a:t>
            </a:r>
            <a:r>
              <a:rPr lang="en-US" dirty="0" err="1" smtClean="0"/>
              <a:t>MySQL</a:t>
            </a:r>
            <a:r>
              <a:rPr lang="en-US" dirty="0" smtClean="0"/>
              <a:t> folder</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560177" y="1600200"/>
            <a:ext cx="6023645" cy="452596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857232"/>
            <a:ext cx="8229600" cy="4525963"/>
          </a:xfrm>
        </p:spPr>
        <p:txBody>
          <a:bodyPr>
            <a:normAutofit fontScale="92500" lnSpcReduction="10000"/>
          </a:bodyPr>
          <a:lstStyle/>
          <a:p>
            <a:r>
              <a:rPr lang="en-US" dirty="0" smtClean="0"/>
              <a:t>Inside this </a:t>
            </a:r>
            <a:r>
              <a:rPr lang="en-US" dirty="0" err="1" smtClean="0"/>
              <a:t>MySQL</a:t>
            </a:r>
            <a:r>
              <a:rPr lang="en-US" dirty="0" smtClean="0"/>
              <a:t> Folder please check 4 file should be listed there –SERVER, ROUTE,SHELL, WORKBENCH (if it’s not there please go to installation part again and install all these file by selecting custom option</a:t>
            </a:r>
          </a:p>
          <a:p>
            <a:r>
              <a:rPr lang="en-US" dirty="0" smtClean="0"/>
              <a:t>Now please </a:t>
            </a:r>
            <a:r>
              <a:rPr lang="en-US" dirty="0" smtClean="0"/>
              <a:t>go to </a:t>
            </a:r>
            <a:r>
              <a:rPr lang="en-US" dirty="0" err="1" smtClean="0"/>
              <a:t>MySQL</a:t>
            </a:r>
            <a:r>
              <a:rPr lang="en-US" dirty="0" smtClean="0"/>
              <a:t> file and click on server folder/file here you will get Bin file now please click on path and copy the bin path of </a:t>
            </a:r>
            <a:r>
              <a:rPr lang="en-US" dirty="0" err="1" smtClean="0"/>
              <a:t>Mysql</a:t>
            </a:r>
            <a:r>
              <a:rPr lang="en-US" dirty="0" smtClean="0"/>
              <a:t> server only</a:t>
            </a:r>
          </a:p>
          <a:p>
            <a:r>
              <a:rPr lang="en-US" dirty="0" smtClean="0"/>
              <a:t>And after copy the path open environment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srcRect/>
          <a:stretch>
            <a:fillRect/>
          </a:stretch>
        </p:blipFill>
        <p:spPr bwMode="auto">
          <a:xfrm>
            <a:off x="1000100" y="145679"/>
            <a:ext cx="6904157" cy="649803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community server </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110969" y="1600200"/>
            <a:ext cx="6922061" cy="4525963"/>
          </a:xfrm>
          <a:prstGeom prst="rect">
            <a:avLst/>
          </a:prstGeom>
          <a:noFill/>
          <a:ln w="9525">
            <a:noFill/>
            <a:miter lim="800000"/>
            <a:headEnd/>
            <a:tailEnd/>
          </a:ln>
          <a:effectLst/>
        </p:spPr>
      </p:pic>
      <p:cxnSp>
        <p:nvCxnSpPr>
          <p:cNvPr id="6" name="Straight Arrow Connector 5"/>
          <p:cNvCxnSpPr/>
          <p:nvPr/>
        </p:nvCxnSpPr>
        <p:spPr>
          <a:xfrm rot="10800000">
            <a:off x="5072066" y="5643578"/>
            <a:ext cx="2714644" cy="7143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srcRect/>
          <a:stretch>
            <a:fillRect/>
          </a:stretch>
        </p:blipFill>
        <p:spPr bwMode="auto">
          <a:xfrm>
            <a:off x="2000232" y="428604"/>
            <a:ext cx="5464038" cy="587007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Grp="1" noChangeAspect="1" noChangeArrowheads="1"/>
          </p:cNvPicPr>
          <p:nvPr>
            <p:ph idx="1"/>
          </p:nvPr>
        </p:nvPicPr>
        <p:blipFill>
          <a:blip r:embed="rId2"/>
          <a:srcRect/>
          <a:stretch>
            <a:fillRect/>
          </a:stretch>
        </p:blipFill>
        <p:spPr bwMode="auto">
          <a:xfrm>
            <a:off x="1714480" y="1000108"/>
            <a:ext cx="5929354" cy="5630476"/>
          </a:xfrm>
          <a:prstGeom prst="rect">
            <a:avLst/>
          </a:prstGeom>
          <a:noFill/>
          <a:ln w="9525">
            <a:noFill/>
            <a:miter lim="800000"/>
            <a:headEnd/>
            <a:tailEnd/>
          </a:ln>
          <a:effectLst/>
        </p:spPr>
      </p:pic>
      <p:sp>
        <p:nvSpPr>
          <p:cNvPr id="6" name="TextBox 5"/>
          <p:cNvSpPr txBox="1"/>
          <p:nvPr/>
        </p:nvSpPr>
        <p:spPr>
          <a:xfrm>
            <a:off x="1214414" y="357166"/>
            <a:ext cx="6786610" cy="369332"/>
          </a:xfrm>
          <a:prstGeom prst="rect">
            <a:avLst/>
          </a:prstGeom>
          <a:noFill/>
        </p:spPr>
        <p:txBody>
          <a:bodyPr wrap="square" rtlCol="0">
            <a:spAutoFit/>
          </a:bodyPr>
          <a:lstStyle/>
          <a:p>
            <a:r>
              <a:rPr lang="en-US" dirty="0" err="1" smtClean="0"/>
              <a:t>Goto</a:t>
            </a:r>
            <a:r>
              <a:rPr lang="en-US" dirty="0" smtClean="0"/>
              <a:t> user variable and select PATH and click on edit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a:blip r:embed="rId2"/>
          <a:srcRect/>
          <a:stretch>
            <a:fillRect/>
          </a:stretch>
        </p:blipFill>
        <p:spPr bwMode="auto">
          <a:xfrm>
            <a:off x="1714480" y="571480"/>
            <a:ext cx="5825472" cy="5626121"/>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Now please click on New option and add the copied </a:t>
            </a:r>
            <a:r>
              <a:rPr lang="en-US" sz="2400" dirty="0" err="1" smtClean="0"/>
              <a:t>Mysql</a:t>
            </a:r>
            <a:r>
              <a:rPr lang="en-US" sz="2400" dirty="0" smtClean="0"/>
              <a:t> server bin path here and click on OK (if path is already there please delete it and add new)</a:t>
            </a:r>
            <a:endParaRPr lang="en-US" sz="2400" dirty="0"/>
          </a:p>
        </p:txBody>
      </p:sp>
      <p:pic>
        <p:nvPicPr>
          <p:cNvPr id="21506" name="Picture 2"/>
          <p:cNvPicPr>
            <a:picLocks noGrp="1" noChangeAspect="1" noChangeArrowheads="1"/>
          </p:cNvPicPr>
          <p:nvPr>
            <p:ph idx="1"/>
          </p:nvPr>
        </p:nvPicPr>
        <p:blipFill>
          <a:blip r:embed="rId2"/>
          <a:srcRect/>
          <a:stretch>
            <a:fillRect/>
          </a:stretch>
        </p:blipFill>
        <p:spPr bwMode="auto">
          <a:xfrm>
            <a:off x="1571604" y="1428736"/>
            <a:ext cx="5376981" cy="5119954"/>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14356"/>
            <a:ext cx="8229600" cy="4525963"/>
          </a:xfrm>
        </p:spPr>
        <p:txBody>
          <a:bodyPr/>
          <a:lstStyle/>
          <a:p>
            <a:r>
              <a:rPr lang="en-US" dirty="0" smtClean="0"/>
              <a:t>After that please refresh or restart your window and again run workbench.</a:t>
            </a:r>
          </a:p>
          <a:p>
            <a:r>
              <a:rPr lang="en-US" dirty="0" smtClean="0"/>
              <a:t>If you face any issue please follow these steps specially installation part  </a:t>
            </a:r>
          </a:p>
          <a:p>
            <a:r>
              <a:rPr lang="en-US" dirty="0" smtClean="0"/>
              <a:t>Server, shell, router and workbench is necessary to run </a:t>
            </a:r>
            <a:r>
              <a:rPr lang="en-US" dirty="0" err="1" smtClean="0"/>
              <a:t>Mysql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Install </a:t>
            </a:r>
            <a:r>
              <a:rPr lang="en-US" sz="2800" dirty="0" err="1" smtClean="0"/>
              <a:t>Mysql</a:t>
            </a:r>
            <a:r>
              <a:rPr lang="en-US" sz="2800" dirty="0" smtClean="0"/>
              <a:t> as per your need</a:t>
            </a:r>
            <a:br>
              <a:rPr lang="en-US" sz="2800" dirty="0" smtClean="0"/>
            </a:br>
            <a:r>
              <a:rPr lang="en-US" sz="2800" dirty="0" smtClean="0"/>
              <a:t>Please follow the steps to install that you run in your BA classes</a:t>
            </a:r>
            <a:endParaRPr lang="en-US" sz="2800" dirty="0"/>
          </a:p>
        </p:txBody>
      </p:sp>
      <p:pic>
        <p:nvPicPr>
          <p:cNvPr id="4098" name="Picture 2"/>
          <p:cNvPicPr>
            <a:picLocks noGrp="1" noChangeAspect="1" noChangeArrowheads="1"/>
          </p:cNvPicPr>
          <p:nvPr>
            <p:ph idx="1"/>
          </p:nvPr>
        </p:nvPicPr>
        <p:blipFill>
          <a:blip r:embed="rId2"/>
          <a:srcRect/>
          <a:stretch>
            <a:fillRect/>
          </a:stretch>
        </p:blipFill>
        <p:spPr bwMode="auto">
          <a:xfrm>
            <a:off x="1571256" y="1600200"/>
            <a:ext cx="6001488" cy="452596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a:srcRect/>
          <a:stretch>
            <a:fillRect/>
          </a:stretch>
        </p:blipFill>
        <p:spPr bwMode="auto">
          <a:xfrm>
            <a:off x="500034" y="285728"/>
            <a:ext cx="7786742" cy="627963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srcRect/>
          <a:stretch>
            <a:fillRect/>
          </a:stretch>
        </p:blipFill>
        <p:spPr bwMode="auto">
          <a:xfrm>
            <a:off x="285720" y="357166"/>
            <a:ext cx="8218933" cy="604829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Please install and check 4 file should be there if not please install it by custom- server, router, shell and workbench</a:t>
            </a:r>
            <a:endParaRPr lang="en-US" sz="2400" dirty="0"/>
          </a:p>
        </p:txBody>
      </p:sp>
      <p:pic>
        <p:nvPicPr>
          <p:cNvPr id="8194" name="Picture 2"/>
          <p:cNvPicPr>
            <a:picLocks noGrp="1" noChangeAspect="1" noChangeArrowheads="1"/>
          </p:cNvPicPr>
          <p:nvPr>
            <p:ph idx="1"/>
          </p:nvPr>
        </p:nvPicPr>
        <p:blipFill>
          <a:blip r:embed="rId2"/>
          <a:srcRect/>
          <a:stretch>
            <a:fillRect/>
          </a:stretch>
        </p:blipFill>
        <p:spPr bwMode="auto">
          <a:xfrm>
            <a:off x="1904627" y="1862652"/>
            <a:ext cx="5334745" cy="400105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928662" y="928670"/>
            <a:ext cx="7078620" cy="5335118"/>
          </a:xfrm>
          <a:prstGeom prst="rect">
            <a:avLst/>
          </a:prstGeom>
          <a:noFill/>
          <a:ln w="9525">
            <a:noFill/>
            <a:miter lim="800000"/>
            <a:headEnd/>
            <a:tailEnd/>
          </a:ln>
          <a:effectLst/>
        </p:spPr>
      </p:pic>
      <p:sp>
        <p:nvSpPr>
          <p:cNvPr id="5" name="TextBox 4"/>
          <p:cNvSpPr txBox="1"/>
          <p:nvPr/>
        </p:nvSpPr>
        <p:spPr>
          <a:xfrm>
            <a:off x="1142976" y="357166"/>
            <a:ext cx="6786610" cy="369332"/>
          </a:xfrm>
          <a:prstGeom prst="rect">
            <a:avLst/>
          </a:prstGeom>
          <a:noFill/>
        </p:spPr>
        <p:txBody>
          <a:bodyPr wrap="square" rtlCol="0">
            <a:spAutoFit/>
          </a:bodyPr>
          <a:lstStyle/>
          <a:p>
            <a:r>
              <a:rPr lang="en-US" dirty="0" smtClean="0"/>
              <a:t>No need to change anything here direct click on NEXT button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1071538" y="714356"/>
            <a:ext cx="7042740" cy="531130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srcRect/>
          <a:stretch>
            <a:fillRect/>
          </a:stretch>
        </p:blipFill>
        <p:spPr bwMode="auto">
          <a:xfrm>
            <a:off x="1071538" y="1500174"/>
            <a:ext cx="6952224" cy="5173161"/>
          </a:xfrm>
          <a:prstGeom prst="rect">
            <a:avLst/>
          </a:prstGeom>
          <a:noFill/>
          <a:ln w="9525">
            <a:noFill/>
            <a:miter lim="800000"/>
            <a:headEnd/>
            <a:tailEnd/>
          </a:ln>
          <a:effectLst/>
        </p:spPr>
      </p:pic>
      <p:sp>
        <p:nvSpPr>
          <p:cNvPr id="5" name="TextBox 4"/>
          <p:cNvSpPr txBox="1"/>
          <p:nvPr/>
        </p:nvSpPr>
        <p:spPr>
          <a:xfrm>
            <a:off x="1000100" y="285728"/>
            <a:ext cx="7572428" cy="923330"/>
          </a:xfrm>
          <a:prstGeom prst="rect">
            <a:avLst/>
          </a:prstGeom>
          <a:noFill/>
        </p:spPr>
        <p:txBody>
          <a:bodyPr wrap="square" rtlCol="0">
            <a:spAutoFit/>
          </a:bodyPr>
          <a:lstStyle/>
          <a:p>
            <a:r>
              <a:rPr lang="en-US" dirty="0" smtClean="0"/>
              <a:t>Insert password and please save it –user id and password is necessary to connect with </a:t>
            </a:r>
            <a:r>
              <a:rPr lang="en-US" dirty="0" err="1" smtClean="0"/>
              <a:t>Pyhton</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422</Words>
  <Application>Microsoft Office PowerPoint</Application>
  <PresentationFormat>On-screen Show (4:3)</PresentationFormat>
  <Paragraphs>25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SQL –Workbench –installation process (STEPS related to path setup or other Mysql related issues)</vt:lpstr>
      <vt:lpstr>Select community server </vt:lpstr>
      <vt:lpstr>Install Mysql as per your need Please follow the steps to install that you run in your BA classes</vt:lpstr>
      <vt:lpstr>Slide 4</vt:lpstr>
      <vt:lpstr>Slide 5</vt:lpstr>
      <vt:lpstr>Please install and check 4 file should be there if not please install it by custom- server, router, shell and workbench</vt:lpstr>
      <vt:lpstr>Slide 7</vt:lpstr>
      <vt:lpstr>Slide 8</vt:lpstr>
      <vt:lpstr>Slide 9</vt:lpstr>
      <vt:lpstr>Slide 10</vt:lpstr>
      <vt:lpstr>Slide 11</vt:lpstr>
      <vt:lpstr>Slide 12</vt:lpstr>
      <vt:lpstr>If you are facing any issue to run workbench or mysql server</vt:lpstr>
      <vt:lpstr>Application information and just press ‘M’ key and check its running or not if your workbench not running then right click on Mysql inside service  and click on start option shown in below image. You can also restart or stop and then again start. After this process please refresh or restart your window.</vt:lpstr>
      <vt:lpstr>When you type M you will get all the list related to m Here you will get MySQL  (PLEASE CHECK IT’S RUNNING OR NOT), if you are not getting mysql then follow the steps to add path of server in environment file in next slide</vt:lpstr>
      <vt:lpstr>Add Mysql path in ENV. file</vt:lpstr>
      <vt:lpstr>2. Go to MySQL folder</vt:lpstr>
      <vt:lpstr>Slide 18</vt:lpstr>
      <vt:lpstr>Slide 19</vt:lpstr>
      <vt:lpstr>Slide 20</vt:lpstr>
      <vt:lpstr>Slide 21</vt:lpstr>
      <vt:lpstr>Slide 22</vt:lpstr>
      <vt:lpstr>Now please click on New option and add the copied Mysql server bin path here and click on OK (if path is already there please delete it and add new)</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Algebra </dc:title>
  <dc:creator>dell</dc:creator>
  <cp:lastModifiedBy>dell</cp:lastModifiedBy>
  <cp:revision>30</cp:revision>
  <dcterms:created xsi:type="dcterms:W3CDTF">2023-06-30T04:33:18Z</dcterms:created>
  <dcterms:modified xsi:type="dcterms:W3CDTF">2023-08-20T17:00:00Z</dcterms:modified>
</cp:coreProperties>
</file>