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0C0E-99D5-477F-9E93-623ACBC3542E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A45A-33F2-456E-A353-90B1C69BD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1071569"/>
          </a:xfrm>
        </p:spPr>
        <p:txBody>
          <a:bodyPr>
            <a:normAutofit/>
          </a:bodyPr>
          <a:lstStyle/>
          <a:p>
            <a:r>
              <a:rPr lang="en-US" b="1" dirty="0"/>
              <a:t>Database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85860"/>
            <a:ext cx="7358114" cy="4572032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database schema is the skeleton structure that represents the logical view of the entire database.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defines how the data is organized and how the relations among them are associated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It’s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database designers who design the schema to help programmers understand the database and make it useful.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544596" cy="542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85794"/>
            <a:ext cx="8401080" cy="8461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Schema Categories in two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Physical </a:t>
            </a:r>
            <a:r>
              <a:rPr lang="en-US" b="1" dirty="0">
                <a:solidFill>
                  <a:srgbClr val="FF0000"/>
                </a:solidFill>
              </a:rPr>
              <a:t>Database Schema</a:t>
            </a:r>
            <a:r>
              <a:rPr lang="en-US" dirty="0"/>
              <a:t> − This schema pertains to the actual storage of data and its form of storage like files, indices, etc. It defines how the data will be stored in a secondary storage.</a:t>
            </a:r>
          </a:p>
          <a:p>
            <a:r>
              <a:rPr lang="en-US" b="1" dirty="0">
                <a:solidFill>
                  <a:srgbClr val="FF0000"/>
                </a:solidFill>
              </a:rPr>
              <a:t>Logical Database Schema</a:t>
            </a:r>
            <a:r>
              <a:rPr lang="en-US" dirty="0"/>
              <a:t> − This schema defines all the logical constraints that need to be applied on the data stored. It defines tables, views, and integrity constraints.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Generalization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It works using bottom-up approach.</a:t>
            </a:r>
          </a:p>
          <a:p>
            <a:pPr algn="just"/>
            <a:r>
              <a:rPr lang="en-US" dirty="0"/>
              <a:t>The size of schema is reduced.</a:t>
            </a:r>
          </a:p>
          <a:p>
            <a:pPr algn="just"/>
            <a:r>
              <a:rPr lang="en-US" dirty="0"/>
              <a:t>It is generally applied to a group of entities.</a:t>
            </a:r>
          </a:p>
          <a:p>
            <a:pPr algn="just"/>
            <a:r>
              <a:rPr lang="en-US" dirty="0"/>
              <a:t>Inheritance is not used in generalization.</a:t>
            </a:r>
          </a:p>
          <a:p>
            <a:pPr algn="just"/>
            <a:r>
              <a:rPr lang="en-US" dirty="0"/>
              <a:t>It can be defined as a process where grouping are created from multiple entity sets.</a:t>
            </a:r>
          </a:p>
          <a:p>
            <a:pPr algn="just"/>
            <a:r>
              <a:rPr lang="en-US" dirty="0"/>
              <a:t>It takes the union of two or more lower-level entity sets, and produces a higher-level entity set.</a:t>
            </a:r>
          </a:p>
          <a:p>
            <a:pPr algn="just"/>
            <a:r>
              <a:rPr lang="en-US" dirty="0"/>
              <a:t>Some of the common features are obtained in the resultant higher-level entity set.</a:t>
            </a:r>
          </a:p>
          <a:p>
            <a:pPr algn="just"/>
            <a:r>
              <a:rPr lang="en-US" dirty="0"/>
              <a:t>The differences and similarities between the entities that need to be in union operation are ignored.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9"/>
            <a:ext cx="772044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Specialization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uses a top-down approach.</a:t>
            </a:r>
          </a:p>
          <a:p>
            <a:pPr algn="just"/>
            <a:r>
              <a:rPr lang="en-US" dirty="0"/>
              <a:t>The size of schema is increased.</a:t>
            </a:r>
          </a:p>
          <a:p>
            <a:pPr algn="just"/>
            <a:r>
              <a:rPr lang="en-US" dirty="0"/>
              <a:t>It can be applied to a single entity.</a:t>
            </a:r>
          </a:p>
          <a:p>
            <a:pPr algn="just"/>
            <a:r>
              <a:rPr lang="en-US" dirty="0"/>
              <a:t>It can be defined as process of creation of subgroups within an entity set.</a:t>
            </a:r>
          </a:p>
          <a:p>
            <a:pPr algn="just"/>
            <a:r>
              <a:rPr lang="en-US" dirty="0"/>
              <a:t>It is the reverse of generalization.</a:t>
            </a:r>
          </a:p>
          <a:p>
            <a:pPr algn="just"/>
            <a:r>
              <a:rPr lang="en-US" dirty="0"/>
              <a:t>It takes a subset of higher level entity, and forms a lower-level entity set.</a:t>
            </a:r>
          </a:p>
          <a:p>
            <a:pPr algn="just"/>
            <a:r>
              <a:rPr lang="en-US" dirty="0"/>
              <a:t>A higher entity is split to form one or more low entity.</a:t>
            </a:r>
          </a:p>
          <a:p>
            <a:pPr algn="just"/>
            <a:r>
              <a:rPr lang="en-US" dirty="0"/>
              <a:t>Inheritance can be used in this approach.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071810"/>
            <a:ext cx="4362670" cy="355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1472" y="571480"/>
            <a:ext cx="828680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person has name, date of birth, gender, etc. These properties are common in all persons, human beings. But in a company, persons can be identified as employee, employer, customer, or vendor, based on what role they play in the company.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14752"/>
            <a:ext cx="7344801" cy="245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121442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Keys play an important role in the relational database.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used to uniquely identify any record or row of data from the table. It is also used to establish and identify relationships between tables.</a:t>
            </a:r>
          </a:p>
          <a:p>
            <a:endParaRPr lang="en-US" dirty="0" smtClean="0"/>
          </a:p>
          <a:p>
            <a:r>
              <a:rPr lang="en-US" b="1" dirty="0" smtClean="0"/>
              <a:t>For example,</a:t>
            </a:r>
            <a:r>
              <a:rPr lang="en-US" dirty="0" smtClean="0"/>
              <a:t> ID is used as a key in the Student table because it is unique for each student. In the PERSON table, passport, number, license, number, SSN are keys since they are unique for each person.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Database Schema</vt:lpstr>
      <vt:lpstr>Slide 2</vt:lpstr>
      <vt:lpstr>Schema Categories in two types </vt:lpstr>
      <vt:lpstr>Generalization</vt:lpstr>
      <vt:lpstr>Slide 5</vt:lpstr>
      <vt:lpstr>Specialization</vt:lpstr>
      <vt:lpstr>Slide 7</vt:lpstr>
      <vt:lpstr>Keys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</dc:title>
  <dc:creator>dell</dc:creator>
  <cp:lastModifiedBy>dell</cp:lastModifiedBy>
  <cp:revision>25</cp:revision>
  <dcterms:created xsi:type="dcterms:W3CDTF">2023-06-27T08:18:51Z</dcterms:created>
  <dcterms:modified xsi:type="dcterms:W3CDTF">2023-06-29T05:47:29Z</dcterms:modified>
</cp:coreProperties>
</file>