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5" y="195822"/>
            <a:ext cx="10058400" cy="66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5" y="207971"/>
            <a:ext cx="10058400" cy="66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94197-7B72-75FC-7CED-3A57CA4452D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03369-70D2-9E5B-306D-443EE97084B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A6070-1DD1-9761-6AB8-0DC7CF7051C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07DDD-726A-0888-BFD1-382ECBBDE88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9DB9A-53B2-630B-36C0-82CA23E6ED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AC8346-EA85-E428-8C10-168ADBD07B1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88D1E-61BA-2130-38F0-9002AD5AE1A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853B7-30FF-51DA-CEBA-19F83CCF9C0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74559-2AD2-C957-64CC-59C7D993812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C075C-BF66-3B28-FA61-726828D2BE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1A0DB-1A2D-AAB3-A0B8-072B1E6CC9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554" y="-184548"/>
            <a:ext cx="1438275" cy="1438275"/>
          </a:xfrm>
          <a:prstGeom prst="rect">
            <a:avLst/>
          </a:prstGeom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0AE58-8E8B-9A0E-FB13-62B6A28918F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352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LENOVO</cp:lastModifiedBy>
  <cp:revision>18</cp:revision>
  <dcterms:created xsi:type="dcterms:W3CDTF">2025-02-24T07:50:09Z</dcterms:created>
  <dcterms:modified xsi:type="dcterms:W3CDTF">2025-07-29T12:07:00Z</dcterms:modified>
</cp:coreProperties>
</file>