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22F"/>
    <a:srgbClr val="7E8725"/>
    <a:srgbClr val="90A13D"/>
    <a:srgbClr val="CFD67A"/>
    <a:srgbClr val="CED454"/>
    <a:srgbClr val="48BC66"/>
    <a:srgbClr val="76CD8C"/>
    <a:srgbClr val="1717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December 24,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3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December 24,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14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December 24,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206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December 24,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2362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December 24,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450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December 24, 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5202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December 24, 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30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612A-4CB0-4F57-9A87-F049CECB184D}" type="datetime2">
              <a:rPr lang="en-US" smtClean="0"/>
              <a:t>Tuesday, December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29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F40-C8F7-4897-A6B8-241042F913A9}" type="datetime2">
              <a:rPr lang="en-US" smtClean="0"/>
              <a:t>Tuesday, December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1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December 24,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3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A73-0A86-4195-A787-75037827079D}" type="datetime2">
              <a:rPr lang="en-US" smtClean="0"/>
              <a:t>Tuesday, December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0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5374-B296-498E-A935-80631EA9020D}" type="datetime2">
              <a:rPr lang="en-US" smtClean="0"/>
              <a:t>Tuesday, December 24,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7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B728-214A-4ABC-8432-5B3A5A66A987}" type="datetime2">
              <a:rPr lang="en-US" smtClean="0"/>
              <a:t>Tuesday, December 24,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9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02D0-6806-43AF-9888-2359BF40C204}" type="datetime2">
              <a:rPr lang="en-US" smtClean="0"/>
              <a:t>Tuesday, December 24, 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7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4D2D-B1AF-4197-82D6-FC1F8BD05681}" type="datetime2">
              <a:rPr lang="en-US" smtClean="0"/>
              <a:t>Tuesday, December 24, 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9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1CEB-9838-4245-91B8-EFBAFE2D8B44}" type="datetime2">
              <a:rPr lang="en-US" smtClean="0"/>
              <a:t>Tuesday, December 24, 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5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F6BF-A585-41F8-88DF-7E5D069F892A}" type="datetime2">
              <a:rPr lang="en-US" smtClean="0"/>
              <a:t>Tuesday, December 24,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2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0A13D"/>
            </a:gs>
            <a:gs pos="74000">
              <a:srgbClr val="CFD67A"/>
            </a:gs>
            <a:gs pos="83000">
              <a:srgbClr val="0C322F"/>
            </a:gs>
            <a:gs pos="100000">
              <a:srgbClr val="7E8725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December 24,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11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CF556C-52FC-604F-0D0E-3DF06AE4D03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742" t="3320"/>
          <a:stretch/>
        </p:blipFill>
        <p:spPr>
          <a:xfrm>
            <a:off x="477012" y="480061"/>
            <a:ext cx="11237976" cy="597098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97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F5CDC-3C78-A072-F589-35AEB2F27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16C9ED10-74D5-BD42-0ADF-C900A5A4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3DFB4F5-C5C3-5087-A27F-876822D51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67812E61-7897-7234-C10C-37CDA8B99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379199-9010-31C4-185E-27017150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D05EECC-3ED6-6E29-03AE-7A1B1EA9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CFC05B5-284D-7636-532C-D1D6DBAA1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AACF39-697E-692C-0120-BA8B2272F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E82CB2-7B34-E778-70CB-51A6474BA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52F203-347E-86F5-7509-738FFDEBC11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484"/>
          <a:stretch/>
        </p:blipFill>
        <p:spPr>
          <a:xfrm>
            <a:off x="477012" y="480059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4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F9C0A-2EA1-9A42-D87F-624577E16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BDA5C1BF-3AA0-B642-9766-91E3C46FC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E7B7401-09CD-A7B0-B92C-2F7A8756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F6C7E164-CBBC-D6CE-5D2E-9521886F7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19D00EB-74FE-F4D3-676E-DC38EAFB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E0F841-6123-A2A2-B370-CF3F31ACC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89375A0-3A11-2B65-5023-BD3E7C7FD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BCE4A5-85EF-4AB2-6B38-C7273FDC0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BF9219-DDE0-DAFC-6DE3-CF5020E67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BA09A-7C90-45EF-1966-001D9299B8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12" y="480060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8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EA1A1-798A-FD66-F57D-B5E276F38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7649E0A4-8C0F-FBC3-DC0D-77D40AC83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BDA1C77-BF9D-EA16-AE75-C01FD4DE8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1872A01E-635C-F98B-639B-BD966C525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551EA58-56A0-6B36-3FEF-A8056693C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BEA529-2D42-5F8D-1AEA-8E98760E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2BC105F-0DD2-A4B6-B828-E89179372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3BA953-6BD5-7CFA-7271-5B1B4CACEA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6D5430-E57C-9443-3C58-674CFDEB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43BD6D-FFFB-FCC5-3936-2D5F86DD28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11" y="480060"/>
            <a:ext cx="11237975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9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6ED89-DF5E-056F-EA35-B146F1DA9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1569757B-02CA-9038-9172-E8C9365FA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BF150A6-ABD4-F642-1ACB-BBFF58E16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8F55AD2E-431A-0C53-5147-21998B7DD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57BD694-D606-D7A6-5B12-FAECD35C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9B4822E-A6F8-F941-0EA4-533DE92D8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0432784-930B-13FA-B352-8ADA143FE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3F4EEE-F8E4-72B8-E3D3-801D40329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854FFB-5AB5-95CB-AE46-090F2FF3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2C690-C5E4-FC3F-1F90-0C76E76F175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77011" y="480060"/>
            <a:ext cx="11237977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8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97D7D-8671-81D6-DAE1-35E697013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4910781-2EF5-BBE0-4AEC-7E7696EEA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89612A7-1015-C167-921B-ABA3A3C89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328DD8CC-A8B0-345D-5DA1-DCB395CF9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40573BC-6BF0-3BDF-E14F-45B2AFA7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B3D0E7A-3863-6765-CDFB-FEB8B8B0F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59231CD-4184-1154-2A37-0AACB49B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233C4C-C37A-A488-B475-AA32327C6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D2E7C3-C4CB-A6E4-7A24-4E38040BE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F667A-2A10-7C98-C24F-A961C547C4E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792"/>
          <a:stretch/>
        </p:blipFill>
        <p:spPr>
          <a:xfrm>
            <a:off x="477012" y="480060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17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vanshika .</dc:creator>
  <cp:lastModifiedBy>vanshika .</cp:lastModifiedBy>
  <cp:revision>1</cp:revision>
  <dcterms:created xsi:type="dcterms:W3CDTF">2024-12-24T16:02:52Z</dcterms:created>
  <dcterms:modified xsi:type="dcterms:W3CDTF">2024-12-24T16:15:39Z</dcterms:modified>
</cp:coreProperties>
</file>