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0aff13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90aff13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0aff13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0aff13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90aff13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90aff13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0aff13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0aff13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0aff13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0aff13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0aff13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0aff13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0aff13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0aff13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0aff13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0aff13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Request body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body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request body as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conversion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JSON schema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body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POST method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body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Pydantic </a:t>
            </a:r>
            <a:r>
              <a:rPr i="1" lang="en"/>
              <a:t>BaseModel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body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Pydantic </a:t>
            </a:r>
            <a:r>
              <a:rPr i="1" lang="en"/>
              <a:t>BaseModel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108975"/>
            <a:ext cx="58119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body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Pydantic </a:t>
            </a:r>
            <a:r>
              <a:rPr i="1" lang="en"/>
              <a:t>BaseModel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FastAPI will convert the data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773700" y="2108975"/>
            <a:ext cx="58119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body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Pydantic </a:t>
            </a:r>
            <a:r>
              <a:rPr i="1" lang="en"/>
              <a:t>BaseModel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FastAPI will convert the data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1773700" y="2108975"/>
            <a:ext cx="58119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 sz="1000">
              <a:solidFill>
                <a:srgbClr val="4EC9B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published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773700" y="370917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.post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'/new'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create_blog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BlogModel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body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request body as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body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request body as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body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request body as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conversion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