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37F4F8-1E00-406B-B60A-CDC140FED363}" v="9" dt="2021-09-26T21:06:32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sh joshi" userId="15e0098a0c4a0e40" providerId="LiveId" clId="{3F37F4F8-1E00-406B-B60A-CDC140FED363}"/>
    <pc:docChg chg="undo custSel modSld">
      <pc:chgData name="vansh joshi" userId="15e0098a0c4a0e40" providerId="LiveId" clId="{3F37F4F8-1E00-406B-B60A-CDC140FED363}" dt="2021-09-26T21:06:37.182" v="78" actId="26606"/>
      <pc:docMkLst>
        <pc:docMk/>
      </pc:docMkLst>
      <pc:sldChg chg="modSp mod">
        <pc:chgData name="vansh joshi" userId="15e0098a0c4a0e40" providerId="LiveId" clId="{3F37F4F8-1E00-406B-B60A-CDC140FED363}" dt="2021-07-26T14:41:55.422" v="61" actId="2711"/>
        <pc:sldMkLst>
          <pc:docMk/>
          <pc:sldMk cId="2489042099" sldId="256"/>
        </pc:sldMkLst>
        <pc:spChg chg="mod">
          <ac:chgData name="vansh joshi" userId="15e0098a0c4a0e40" providerId="LiveId" clId="{3F37F4F8-1E00-406B-B60A-CDC140FED363}" dt="2021-07-26T14:41:35.523" v="59" actId="20577"/>
          <ac:spMkLst>
            <pc:docMk/>
            <pc:sldMk cId="2489042099" sldId="256"/>
            <ac:spMk id="2" creationId="{45A71DCF-595A-4D27-B99F-A3570E05E481}"/>
          </ac:spMkLst>
        </pc:spChg>
        <pc:spChg chg="mod">
          <ac:chgData name="vansh joshi" userId="15e0098a0c4a0e40" providerId="LiveId" clId="{3F37F4F8-1E00-406B-B60A-CDC140FED363}" dt="2021-07-26T14:41:55.422" v="61" actId="2711"/>
          <ac:spMkLst>
            <pc:docMk/>
            <pc:sldMk cId="2489042099" sldId="256"/>
            <ac:spMk id="3" creationId="{9074EDAB-B9E4-4DCF-8D5A-E24FCA8DDEE3}"/>
          </ac:spMkLst>
        </pc:spChg>
      </pc:sldChg>
      <pc:sldChg chg="addSp delSp modSp mod setBg delDesignElem">
        <pc:chgData name="vansh joshi" userId="15e0098a0c4a0e40" providerId="LiveId" clId="{3F37F4F8-1E00-406B-B60A-CDC140FED363}" dt="2021-07-26T16:12:42.625" v="72"/>
        <pc:sldMkLst>
          <pc:docMk/>
          <pc:sldMk cId="4161171062" sldId="257"/>
        </pc:sldMkLst>
        <pc:spChg chg="add del">
          <ac:chgData name="vansh joshi" userId="15e0098a0c4a0e40" providerId="LiveId" clId="{3F37F4F8-1E00-406B-B60A-CDC140FED363}" dt="2021-07-26T16:12:42.625" v="72"/>
          <ac:spMkLst>
            <pc:docMk/>
            <pc:sldMk cId="4161171062" sldId="257"/>
            <ac:spMk id="83" creationId="{7BC10B99-9EF4-4D7F-8F2A-FF90F4DDA9CC}"/>
          </ac:spMkLst>
        </pc:spChg>
        <pc:spChg chg="del">
          <ac:chgData name="vansh joshi" userId="15e0098a0c4a0e40" providerId="LiveId" clId="{3F37F4F8-1E00-406B-B60A-CDC140FED363}" dt="2021-07-26T14:34:49.398" v="17"/>
          <ac:spMkLst>
            <pc:docMk/>
            <pc:sldMk cId="4161171062" sldId="257"/>
            <ac:spMk id="89" creationId="{417CDA24-35F8-4540-8C52-3096D6D94949}"/>
          </ac:spMkLst>
        </pc:spChg>
        <pc:spChg chg="del">
          <ac:chgData name="vansh joshi" userId="15e0098a0c4a0e40" providerId="LiveId" clId="{3F37F4F8-1E00-406B-B60A-CDC140FED363}" dt="2021-07-26T14:34:49.398" v="17"/>
          <ac:spMkLst>
            <pc:docMk/>
            <pc:sldMk cId="4161171062" sldId="257"/>
            <ac:spMk id="91" creationId="{8658BFE0-4E65-4174-9C75-687C94E88273}"/>
          </ac:spMkLst>
        </pc:spChg>
        <pc:spChg chg="del">
          <ac:chgData name="vansh joshi" userId="15e0098a0c4a0e40" providerId="LiveId" clId="{3F37F4F8-1E00-406B-B60A-CDC140FED363}" dt="2021-07-26T14:34:49.398" v="17"/>
          <ac:spMkLst>
            <pc:docMk/>
            <pc:sldMk cId="4161171062" sldId="257"/>
            <ac:spMk id="93" creationId="{FA75DFED-A0C1-4A83-BE1D-0271C1826EF6}"/>
          </ac:spMkLst>
        </pc:spChg>
        <pc:picChg chg="del">
          <ac:chgData name="vansh joshi" userId="15e0098a0c4a0e40" providerId="LiveId" clId="{3F37F4F8-1E00-406B-B60A-CDC140FED363}" dt="2021-07-26T15:15:03.272" v="62" actId="478"/>
          <ac:picMkLst>
            <pc:docMk/>
            <pc:sldMk cId="4161171062" sldId="257"/>
            <ac:picMk id="9" creationId="{2FA893B0-C42C-4688-A9EF-BA09851F69F2}"/>
          </ac:picMkLst>
        </pc:picChg>
        <pc:picChg chg="del">
          <ac:chgData name="vansh joshi" userId="15e0098a0c4a0e40" providerId="LiveId" clId="{3F37F4F8-1E00-406B-B60A-CDC140FED363}" dt="2021-07-26T15:15:05.447" v="63" actId="478"/>
          <ac:picMkLst>
            <pc:docMk/>
            <pc:sldMk cId="4161171062" sldId="257"/>
            <ac:picMk id="1034" creationId="{45A22066-B841-4DD7-9A21-4448123BA162}"/>
          </ac:picMkLst>
        </pc:picChg>
        <pc:picChg chg="mod">
          <ac:chgData name="vansh joshi" userId="15e0098a0c4a0e40" providerId="LiveId" clId="{3F37F4F8-1E00-406B-B60A-CDC140FED363}" dt="2021-07-26T15:15:09.831" v="64" actId="26606"/>
          <ac:picMkLst>
            <pc:docMk/>
            <pc:sldMk cId="4161171062" sldId="257"/>
            <ac:picMk id="1036" creationId="{672A4E28-2F87-4382-A3F6-D62461C61A7D}"/>
          </ac:picMkLst>
        </pc:picChg>
        <pc:picChg chg="mod">
          <ac:chgData name="vansh joshi" userId="15e0098a0c4a0e40" providerId="LiveId" clId="{3F37F4F8-1E00-406B-B60A-CDC140FED363}" dt="2021-07-26T15:15:09.831" v="64" actId="26606"/>
          <ac:picMkLst>
            <pc:docMk/>
            <pc:sldMk cId="4161171062" sldId="257"/>
            <ac:picMk id="1038" creationId="{EACBB9F3-38E7-40AC-ADB2-D92F4A9A982E}"/>
          </ac:picMkLst>
        </pc:picChg>
      </pc:sldChg>
      <pc:sldChg chg="addSp delSp modSp mod setBg setClrOvrMap delDesignElem">
        <pc:chgData name="vansh joshi" userId="15e0098a0c4a0e40" providerId="LiveId" clId="{3F37F4F8-1E00-406B-B60A-CDC140FED363}" dt="2021-09-26T21:06:37.182" v="78" actId="26606"/>
        <pc:sldMkLst>
          <pc:docMk/>
          <pc:sldMk cId="817353428" sldId="258"/>
        </pc:sldMkLst>
        <pc:spChg chg="add del">
          <ac:chgData name="vansh joshi" userId="15e0098a0c4a0e40" providerId="LiveId" clId="{3F37F4F8-1E00-406B-B60A-CDC140FED363}" dt="2021-07-26T16:12:37.925" v="68" actId="26606"/>
          <ac:spMkLst>
            <pc:docMk/>
            <pc:sldMk cId="817353428" sldId="258"/>
            <ac:spMk id="71" creationId="{AA3CC463-F933-4AC4-86E1-5AC14B0C3163}"/>
          </ac:spMkLst>
        </pc:spChg>
        <pc:spChg chg="add del">
          <ac:chgData name="vansh joshi" userId="15e0098a0c4a0e40" providerId="LiveId" clId="{3F37F4F8-1E00-406B-B60A-CDC140FED363}" dt="2021-07-26T16:12:37.925" v="68" actId="26606"/>
          <ac:spMkLst>
            <pc:docMk/>
            <pc:sldMk cId="817353428" sldId="258"/>
            <ac:spMk id="73" creationId="{6025D2DB-A12A-44DB-B00E-F4D622329EDD}"/>
          </ac:spMkLst>
        </pc:spChg>
        <pc:spChg chg="add del">
          <ac:chgData name="vansh joshi" userId="15e0098a0c4a0e40" providerId="LiveId" clId="{3F37F4F8-1E00-406B-B60A-CDC140FED363}" dt="2021-07-26T16:12:37.925" v="68" actId="26606"/>
          <ac:spMkLst>
            <pc:docMk/>
            <pc:sldMk cId="817353428" sldId="258"/>
            <ac:spMk id="75" creationId="{CE7E7877-F64E-4EEA-B778-138031EFF874}"/>
          </ac:spMkLst>
        </pc:spChg>
        <pc:spChg chg="add del">
          <ac:chgData name="vansh joshi" userId="15e0098a0c4a0e40" providerId="LiveId" clId="{3F37F4F8-1E00-406B-B60A-CDC140FED363}" dt="2021-07-26T16:12:37.925" v="68" actId="26606"/>
          <ac:spMkLst>
            <pc:docMk/>
            <pc:sldMk cId="817353428" sldId="258"/>
            <ac:spMk id="77" creationId="{7DD6C4F3-70FD-4F13-919C-702EE4886499}"/>
          </ac:spMkLst>
        </pc:spChg>
        <pc:spChg chg="add del">
          <ac:chgData name="vansh joshi" userId="15e0098a0c4a0e40" providerId="LiveId" clId="{3F37F4F8-1E00-406B-B60A-CDC140FED363}" dt="2021-07-26T16:12:42.625" v="72"/>
          <ac:spMkLst>
            <pc:docMk/>
            <pc:sldMk cId="817353428" sldId="258"/>
            <ac:spMk id="135" creationId="{B84B712E-6BBF-4241-BAB7-D7E064B173A3}"/>
          </ac:spMkLst>
        </pc:spChg>
        <pc:spChg chg="add del">
          <ac:chgData name="vansh joshi" userId="15e0098a0c4a0e40" providerId="LiveId" clId="{3F37F4F8-1E00-406B-B60A-CDC140FED363}" dt="2021-07-26T16:12:42.625" v="72"/>
          <ac:spMkLst>
            <pc:docMk/>
            <pc:sldMk cId="817353428" sldId="258"/>
            <ac:spMk id="137" creationId="{D22F3D4E-E5F5-4623-B278-D7E30BEF9D6A}"/>
          </ac:spMkLst>
        </pc:spChg>
        <pc:spChg chg="add del">
          <ac:chgData name="vansh joshi" userId="15e0098a0c4a0e40" providerId="LiveId" clId="{3F37F4F8-1E00-406B-B60A-CDC140FED363}" dt="2021-07-26T16:12:42.625" v="72"/>
          <ac:spMkLst>
            <pc:docMk/>
            <pc:sldMk cId="817353428" sldId="258"/>
            <ac:spMk id="139" creationId="{7B7F5E51-5BF8-4198-AD70-78D94F3A94A2}"/>
          </ac:spMkLst>
        </pc:spChg>
        <pc:spChg chg="add del">
          <ac:chgData name="vansh joshi" userId="15e0098a0c4a0e40" providerId="LiveId" clId="{3F37F4F8-1E00-406B-B60A-CDC140FED363}" dt="2021-07-26T16:12:47.955" v="74" actId="26606"/>
          <ac:spMkLst>
            <pc:docMk/>
            <pc:sldMk cId="817353428" sldId="258"/>
            <ac:spMk id="3077" creationId="{7BC10B99-9EF4-4D7F-8F2A-FF90F4DDA9CC}"/>
          </ac:spMkLst>
        </pc:spChg>
        <pc:spChg chg="del">
          <ac:chgData name="vansh joshi" userId="15e0098a0c4a0e40" providerId="LiveId" clId="{3F37F4F8-1E00-406B-B60A-CDC140FED363}" dt="2021-07-26T14:34:49.398" v="17"/>
          <ac:spMkLst>
            <pc:docMk/>
            <pc:sldMk cId="817353428" sldId="258"/>
            <ac:spMk id="3078" creationId="{417CDA24-35F8-4540-8C52-3096D6D94949}"/>
          </ac:spMkLst>
        </pc:spChg>
        <pc:spChg chg="del">
          <ac:chgData name="vansh joshi" userId="15e0098a0c4a0e40" providerId="LiveId" clId="{3F37F4F8-1E00-406B-B60A-CDC140FED363}" dt="2021-07-26T14:34:49.398" v="17"/>
          <ac:spMkLst>
            <pc:docMk/>
            <pc:sldMk cId="817353428" sldId="258"/>
            <ac:spMk id="3079" creationId="{8658BFE0-4E65-4174-9C75-687C94E88273}"/>
          </ac:spMkLst>
        </pc:spChg>
        <pc:spChg chg="del">
          <ac:chgData name="vansh joshi" userId="15e0098a0c4a0e40" providerId="LiveId" clId="{3F37F4F8-1E00-406B-B60A-CDC140FED363}" dt="2021-07-26T14:34:49.398" v="17"/>
          <ac:spMkLst>
            <pc:docMk/>
            <pc:sldMk cId="817353428" sldId="258"/>
            <ac:spMk id="3080" creationId="{FA75DFED-A0C1-4A83-BE1D-0271C1826EF6}"/>
          </ac:spMkLst>
        </pc:spChg>
        <pc:spChg chg="add del">
          <ac:chgData name="vansh joshi" userId="15e0098a0c4a0e40" providerId="LiveId" clId="{3F37F4F8-1E00-406B-B60A-CDC140FED363}" dt="2021-09-26T21:06:32.555" v="77"/>
          <ac:spMkLst>
            <pc:docMk/>
            <pc:sldMk cId="817353428" sldId="258"/>
            <ac:spMk id="3081" creationId="{B84B712E-6BBF-4241-BAB7-D7E064B173A3}"/>
          </ac:spMkLst>
        </pc:spChg>
        <pc:spChg chg="add del">
          <ac:chgData name="vansh joshi" userId="15e0098a0c4a0e40" providerId="LiveId" clId="{3F37F4F8-1E00-406B-B60A-CDC140FED363}" dt="2021-09-26T21:06:32.555" v="77"/>
          <ac:spMkLst>
            <pc:docMk/>
            <pc:sldMk cId="817353428" sldId="258"/>
            <ac:spMk id="3082" creationId="{D22F3D4E-E5F5-4623-B278-D7E30BEF9D6A}"/>
          </ac:spMkLst>
        </pc:spChg>
        <pc:spChg chg="add del">
          <ac:chgData name="vansh joshi" userId="15e0098a0c4a0e40" providerId="LiveId" clId="{3F37F4F8-1E00-406B-B60A-CDC140FED363}" dt="2021-09-26T21:06:32.555" v="77"/>
          <ac:spMkLst>
            <pc:docMk/>
            <pc:sldMk cId="817353428" sldId="258"/>
            <ac:spMk id="3083" creationId="{7B7F5E51-5BF8-4198-AD70-78D94F3A94A2}"/>
          </ac:spMkLst>
        </pc:spChg>
        <pc:spChg chg="add">
          <ac:chgData name="vansh joshi" userId="15e0098a0c4a0e40" providerId="LiveId" clId="{3F37F4F8-1E00-406B-B60A-CDC140FED363}" dt="2021-09-26T21:06:37.182" v="78" actId="26606"/>
          <ac:spMkLst>
            <pc:docMk/>
            <pc:sldMk cId="817353428" sldId="258"/>
            <ac:spMk id="3084" creationId="{552CF15B-B62D-425C-826D-EDECC5BA3C66}"/>
          </ac:spMkLst>
        </pc:spChg>
        <pc:spChg chg="add">
          <ac:chgData name="vansh joshi" userId="15e0098a0c4a0e40" providerId="LiveId" clId="{3F37F4F8-1E00-406B-B60A-CDC140FED363}" dt="2021-09-26T21:06:37.182" v="78" actId="26606"/>
          <ac:spMkLst>
            <pc:docMk/>
            <pc:sldMk cId="817353428" sldId="258"/>
            <ac:spMk id="3085" creationId="{C3299DF8-AE9C-4FAD-9FFA-8EF6DD8EC6EB}"/>
          </ac:spMkLst>
        </pc:spChg>
        <pc:spChg chg="add">
          <ac:chgData name="vansh joshi" userId="15e0098a0c4a0e40" providerId="LiveId" clId="{3F37F4F8-1E00-406B-B60A-CDC140FED363}" dt="2021-09-26T21:06:37.182" v="78" actId="26606"/>
          <ac:spMkLst>
            <pc:docMk/>
            <pc:sldMk cId="817353428" sldId="258"/>
            <ac:spMk id="3086" creationId="{E988BDCF-FA66-4854-A037-4AC6C70E1B7E}"/>
          </ac:spMkLst>
        </pc:spChg>
        <pc:spChg chg="add">
          <ac:chgData name="vansh joshi" userId="15e0098a0c4a0e40" providerId="LiveId" clId="{3F37F4F8-1E00-406B-B60A-CDC140FED363}" dt="2021-09-26T21:06:37.182" v="78" actId="26606"/>
          <ac:spMkLst>
            <pc:docMk/>
            <pc:sldMk cId="817353428" sldId="258"/>
            <ac:spMk id="3087" creationId="{F54F5317-715A-4856-908F-8B232EB6D19B}"/>
          </ac:spMkLst>
        </pc:spChg>
        <pc:picChg chg="mod ord">
          <ac:chgData name="vansh joshi" userId="15e0098a0c4a0e40" providerId="LiveId" clId="{3F37F4F8-1E00-406B-B60A-CDC140FED363}" dt="2021-09-26T21:06:37.182" v="78" actId="26606"/>
          <ac:picMkLst>
            <pc:docMk/>
            <pc:sldMk cId="817353428" sldId="258"/>
            <ac:picMk id="3" creationId="{A7A1C2B8-D8F9-4EAE-B182-7120A9F0B2E2}"/>
          </ac:picMkLst>
        </pc:picChg>
        <pc:picChg chg="del mod">
          <ac:chgData name="vansh joshi" userId="15e0098a0c4a0e40" providerId="LiveId" clId="{3F37F4F8-1E00-406B-B60A-CDC140FED363}" dt="2021-07-26T16:12:29.656" v="67" actId="478"/>
          <ac:picMkLst>
            <pc:docMk/>
            <pc:sldMk cId="817353428" sldId="258"/>
            <ac:picMk id="6" creationId="{805DB5EA-AEDC-4382-826C-A6D7A4892216}"/>
          </ac:picMkLst>
        </pc:picChg>
        <pc:picChg chg="mod ord">
          <ac:chgData name="vansh joshi" userId="15e0098a0c4a0e40" providerId="LiveId" clId="{3F37F4F8-1E00-406B-B60A-CDC140FED363}" dt="2021-09-26T21:06:37.182" v="78" actId="26606"/>
          <ac:picMkLst>
            <pc:docMk/>
            <pc:sldMk cId="817353428" sldId="258"/>
            <ac:picMk id="3074" creationId="{A5ECA4F3-E606-4F49-A3D3-A9EB7012D5EC}"/>
          </ac:picMkLst>
        </pc:picChg>
        <pc:picChg chg="del">
          <ac:chgData name="vansh joshi" userId="15e0098a0c4a0e40" providerId="LiveId" clId="{3F37F4F8-1E00-406B-B60A-CDC140FED363}" dt="2021-07-26T15:45:40.468" v="65" actId="478"/>
          <ac:picMkLst>
            <pc:docMk/>
            <pc:sldMk cId="817353428" sldId="258"/>
            <ac:picMk id="3076" creationId="{A2E653E3-6319-4B3E-B7ED-FE417A9B4F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4ED-5A49-4902-9520-E9BD3623EBB1}" type="datetimeFigureOut">
              <a:rPr lang="en-CA" smtClean="0"/>
              <a:t>2021-09-26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4C35-0F1A-455F-A6EA-82E88E519F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944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4ED-5A49-4902-9520-E9BD3623EBB1}" type="datetimeFigureOut">
              <a:rPr lang="en-CA" smtClean="0"/>
              <a:t>2021-09-26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4C35-0F1A-455F-A6EA-82E88E519F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684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4ED-5A49-4902-9520-E9BD3623EBB1}" type="datetimeFigureOut">
              <a:rPr lang="en-CA" smtClean="0"/>
              <a:t>2021-09-26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4C35-0F1A-455F-A6EA-82E88E519F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832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4ED-5A49-4902-9520-E9BD3623EBB1}" type="datetimeFigureOut">
              <a:rPr lang="en-CA" smtClean="0"/>
              <a:t>2021-09-26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4C35-0F1A-455F-A6EA-82E88E519FF2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213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4ED-5A49-4902-9520-E9BD3623EBB1}" type="datetimeFigureOut">
              <a:rPr lang="en-CA" smtClean="0"/>
              <a:t>2021-09-26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4C35-0F1A-455F-A6EA-82E88E519F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036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4ED-5A49-4902-9520-E9BD3623EBB1}" type="datetimeFigureOut">
              <a:rPr lang="en-CA" smtClean="0"/>
              <a:t>2021-09-26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4C35-0F1A-455F-A6EA-82E88E519F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471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4ED-5A49-4902-9520-E9BD3623EBB1}" type="datetimeFigureOut">
              <a:rPr lang="en-CA" smtClean="0"/>
              <a:t>2021-09-26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4C35-0F1A-455F-A6EA-82E88E519F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878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4ED-5A49-4902-9520-E9BD3623EBB1}" type="datetimeFigureOut">
              <a:rPr lang="en-CA" smtClean="0"/>
              <a:t>2021-09-26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4C35-0F1A-455F-A6EA-82E88E519F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816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4ED-5A49-4902-9520-E9BD3623EBB1}" type="datetimeFigureOut">
              <a:rPr lang="en-CA" smtClean="0"/>
              <a:t>2021-09-26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4C35-0F1A-455F-A6EA-82E88E519F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79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4ED-5A49-4902-9520-E9BD3623EBB1}" type="datetimeFigureOut">
              <a:rPr lang="en-CA" smtClean="0"/>
              <a:t>2021-09-26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4C35-0F1A-455F-A6EA-82E88E519F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239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4ED-5A49-4902-9520-E9BD3623EBB1}" type="datetimeFigureOut">
              <a:rPr lang="en-CA" smtClean="0"/>
              <a:t>2021-09-26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4C35-0F1A-455F-A6EA-82E88E519F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67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4ED-5A49-4902-9520-E9BD3623EBB1}" type="datetimeFigureOut">
              <a:rPr lang="en-CA" smtClean="0"/>
              <a:t>2021-09-26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4C35-0F1A-455F-A6EA-82E88E519F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786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4ED-5A49-4902-9520-E9BD3623EBB1}" type="datetimeFigureOut">
              <a:rPr lang="en-CA" smtClean="0"/>
              <a:t>2021-09-26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4C35-0F1A-455F-A6EA-82E88E519F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742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4ED-5A49-4902-9520-E9BD3623EBB1}" type="datetimeFigureOut">
              <a:rPr lang="en-CA" smtClean="0"/>
              <a:t>2021-09-26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4C35-0F1A-455F-A6EA-82E88E519F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65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4ED-5A49-4902-9520-E9BD3623EBB1}" type="datetimeFigureOut">
              <a:rPr lang="en-CA" smtClean="0"/>
              <a:t>2021-09-26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4C35-0F1A-455F-A6EA-82E88E519F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07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4ED-5A49-4902-9520-E9BD3623EBB1}" type="datetimeFigureOut">
              <a:rPr lang="en-CA" smtClean="0"/>
              <a:t>2021-09-26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4C35-0F1A-455F-A6EA-82E88E519F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904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4ED-5A49-4902-9520-E9BD3623EBB1}" type="datetimeFigureOut">
              <a:rPr lang="en-CA" smtClean="0"/>
              <a:t>2021-09-26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4C35-0F1A-455F-A6EA-82E88E519F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3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AC294ED-5A49-4902-9520-E9BD3623EBB1}" type="datetimeFigureOut">
              <a:rPr lang="en-CA" smtClean="0"/>
              <a:t>2021-09-26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14C35-0F1A-455F-A6EA-82E88E519F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166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1DCF-595A-4D27-B99F-A3570E05E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1084" y="1355698"/>
            <a:ext cx="7629832" cy="1969947"/>
          </a:xfrm>
        </p:spPr>
        <p:txBody>
          <a:bodyPr anchor="b">
            <a:normAutofit/>
          </a:bodyPr>
          <a:lstStyle/>
          <a:p>
            <a:r>
              <a:rPr lang="en-CA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ASA Data Fest</a:t>
            </a:r>
            <a:br>
              <a:rPr lang="en-CA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CA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Drug Exposure among Aboriginal people.</a:t>
            </a:r>
            <a:br>
              <a:rPr lang="en-CA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CA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Team: LOG_I_RITHMS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4EDAB-B9E4-4DCF-8D5A-E24FCA8DD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1084" y="3429000"/>
            <a:ext cx="6368995" cy="1625735"/>
          </a:xfrm>
        </p:spPr>
        <p:txBody>
          <a:bodyPr anchor="t">
            <a:normAutofit/>
          </a:bodyPr>
          <a:lstStyle/>
          <a:p>
            <a:r>
              <a:rPr lang="en-CA" sz="19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Team members:</a:t>
            </a:r>
          </a:p>
          <a:p>
            <a:r>
              <a:rPr lang="en-CA" sz="19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[Mukto Akash, Vansh Joshi, Logan Watchorn, Nitish Joshi]</a:t>
            </a:r>
          </a:p>
          <a:p>
            <a:br>
              <a:rPr lang="en-CA" sz="1100" dirty="0"/>
            </a:br>
            <a:endParaRPr lang="en-CA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04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>
            <a:extLst>
              <a:ext uri="{FF2B5EF4-FFF2-40B4-BE49-F238E27FC236}">
                <a16:creationId xmlns:a16="http://schemas.microsoft.com/office/drawing/2014/main" id="{EACBB9F3-38E7-40AC-ADB2-D92F4A9A9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0" r="27532" b="-1"/>
          <a:stretch/>
        </p:blipFill>
        <p:spPr bwMode="auto">
          <a:xfrm>
            <a:off x="643466" y="643467"/>
            <a:ext cx="5291667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72A4E28-2F87-4382-A3F6-D62461C61A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6" r="27364" b="2"/>
          <a:stretch/>
        </p:blipFill>
        <p:spPr bwMode="auto">
          <a:xfrm>
            <a:off x="6256867" y="643467"/>
            <a:ext cx="5291665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17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4" name="Rectangle 70">
            <a:extLst>
              <a:ext uri="{FF2B5EF4-FFF2-40B4-BE49-F238E27FC236}">
                <a16:creationId xmlns:a16="http://schemas.microsoft.com/office/drawing/2014/main" id="{552CF15B-B62D-425C-826D-EDECC5BA3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72">
            <a:extLst>
              <a:ext uri="{FF2B5EF4-FFF2-40B4-BE49-F238E27FC236}">
                <a16:creationId xmlns:a16="http://schemas.microsoft.com/office/drawing/2014/main" id="{C3299DF8-AE9C-4FAD-9FFA-8EF6DD8EC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6" name="Rectangle 74">
            <a:extLst>
              <a:ext uri="{FF2B5EF4-FFF2-40B4-BE49-F238E27FC236}">
                <a16:creationId xmlns:a16="http://schemas.microsoft.com/office/drawing/2014/main" id="{E988BDCF-FA66-4854-A037-4AC6C70E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hart&#10;&#10;Description automatically generated">
            <a:extLst>
              <a:ext uri="{FF2B5EF4-FFF2-40B4-BE49-F238E27FC236}">
                <a16:creationId xmlns:a16="http://schemas.microsoft.com/office/drawing/2014/main" id="{A5ECA4F3-E606-4F49-A3D3-A9EB7012D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7"/>
          <a:stretch/>
        </p:blipFill>
        <p:spPr bwMode="auto">
          <a:xfrm>
            <a:off x="1984721" y="1723001"/>
            <a:ext cx="4030844" cy="340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Rectangle 76">
            <a:extLst>
              <a:ext uri="{FF2B5EF4-FFF2-40B4-BE49-F238E27FC236}">
                <a16:creationId xmlns:a16="http://schemas.microsoft.com/office/drawing/2014/main" id="{F54F5317-715A-4856-908F-8B232EB6D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7A1C2B8-D8F9-4EAE-B182-7120A9F0B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435" y="2311725"/>
            <a:ext cx="4030844" cy="22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53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35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ASA Data Fest Drug Exposure among Aboriginal people. Team: LOG_I_RITHMS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ASA Data Fest Team: LOG_I_RITHMS</dc:title>
  <dc:creator>vansh joshi</dc:creator>
  <cp:lastModifiedBy>vansh joshi</cp:lastModifiedBy>
  <cp:revision>7</cp:revision>
  <dcterms:created xsi:type="dcterms:W3CDTF">2021-05-02T14:40:01Z</dcterms:created>
  <dcterms:modified xsi:type="dcterms:W3CDTF">2021-09-26T21:06:59Z</dcterms:modified>
</cp:coreProperties>
</file>