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 vij" userId="ab79069972f6ce4e" providerId="LiveId" clId="{0F00C163-8E17-490E-9558-335F47EA69F5}"/>
    <pc:docChg chg="custSel addSld delSld modSld">
      <pc:chgData name="vansh vij" userId="ab79069972f6ce4e" providerId="LiveId" clId="{0F00C163-8E17-490E-9558-335F47EA69F5}" dt="2025-03-20T14:07:47.859" v="476" actId="20577"/>
      <pc:docMkLst>
        <pc:docMk/>
      </pc:docMkLst>
      <pc:sldChg chg="modSp new mod">
        <pc:chgData name="vansh vij" userId="ab79069972f6ce4e" providerId="LiveId" clId="{0F00C163-8E17-490E-9558-335F47EA69F5}" dt="2025-03-20T13:23:49.325" v="61" actId="121"/>
        <pc:sldMkLst>
          <pc:docMk/>
          <pc:sldMk cId="2729782824" sldId="256"/>
        </pc:sldMkLst>
        <pc:spChg chg="mod">
          <ac:chgData name="vansh vij" userId="ab79069972f6ce4e" providerId="LiveId" clId="{0F00C163-8E17-490E-9558-335F47EA69F5}" dt="2025-03-20T13:23:28.212" v="23" actId="20577"/>
          <ac:spMkLst>
            <pc:docMk/>
            <pc:sldMk cId="2729782824" sldId="256"/>
            <ac:spMk id="2" creationId="{93E601E2-F6B2-C197-257C-C72371664AB7}"/>
          </ac:spMkLst>
        </pc:spChg>
        <pc:spChg chg="mod">
          <ac:chgData name="vansh vij" userId="ab79069972f6ce4e" providerId="LiveId" clId="{0F00C163-8E17-490E-9558-335F47EA69F5}" dt="2025-03-20T13:23:49.325" v="61" actId="121"/>
          <ac:spMkLst>
            <pc:docMk/>
            <pc:sldMk cId="2729782824" sldId="256"/>
            <ac:spMk id="3" creationId="{4AFF0B20-F5AF-7BEA-96EB-1EB2376236B9}"/>
          </ac:spMkLst>
        </pc:spChg>
      </pc:sldChg>
      <pc:sldChg chg="new del">
        <pc:chgData name="vansh vij" userId="ab79069972f6ce4e" providerId="LiveId" clId="{0F00C163-8E17-490E-9558-335F47EA69F5}" dt="2025-03-20T13:24:12.423" v="63" actId="2696"/>
        <pc:sldMkLst>
          <pc:docMk/>
          <pc:sldMk cId="657808034" sldId="257"/>
        </pc:sldMkLst>
      </pc:sldChg>
      <pc:sldChg chg="addSp delSp modSp new mod">
        <pc:chgData name="vansh vij" userId="ab79069972f6ce4e" providerId="LiveId" clId="{0F00C163-8E17-490E-9558-335F47EA69F5}" dt="2025-03-20T14:07:47.859" v="476" actId="20577"/>
        <pc:sldMkLst>
          <pc:docMk/>
          <pc:sldMk cId="3186341480" sldId="257"/>
        </pc:sldMkLst>
        <pc:spChg chg="mod">
          <ac:chgData name="vansh vij" userId="ab79069972f6ce4e" providerId="LiveId" clId="{0F00C163-8E17-490E-9558-335F47EA69F5}" dt="2025-03-20T14:07:47.859" v="476" actId="20577"/>
          <ac:spMkLst>
            <pc:docMk/>
            <pc:sldMk cId="3186341480" sldId="257"/>
            <ac:spMk id="3" creationId="{CE91BA57-6705-F473-2466-FFE7417BBAF8}"/>
          </ac:spMkLst>
        </pc:spChg>
        <pc:graphicFrameChg chg="add del mod">
          <ac:chgData name="vansh vij" userId="ab79069972f6ce4e" providerId="LiveId" clId="{0F00C163-8E17-490E-9558-335F47EA69F5}" dt="2025-03-20T14:00:54.515" v="467" actId="21"/>
          <ac:graphicFrameMkLst>
            <pc:docMk/>
            <pc:sldMk cId="3186341480" sldId="257"/>
            <ac:graphicFrameMk id="4" creationId="{A5632E21-CE82-D572-E397-BAA109EC8AA5}"/>
          </ac:graphicFrameMkLst>
        </pc:graphicFrameChg>
      </pc:sldChg>
      <pc:sldChg chg="addSp delSp modSp new mod">
        <pc:chgData name="vansh vij" userId="ab79069972f6ce4e" providerId="LiveId" clId="{0F00C163-8E17-490E-9558-335F47EA69F5}" dt="2025-03-20T13:32:16.252" v="221" actId="1076"/>
        <pc:sldMkLst>
          <pc:docMk/>
          <pc:sldMk cId="3151913183" sldId="258"/>
        </pc:sldMkLst>
        <pc:spChg chg="mod">
          <ac:chgData name="vansh vij" userId="ab79069972f6ce4e" providerId="LiveId" clId="{0F00C163-8E17-490E-9558-335F47EA69F5}" dt="2025-03-20T13:28:34.013" v="175" actId="20577"/>
          <ac:spMkLst>
            <pc:docMk/>
            <pc:sldMk cId="3151913183" sldId="258"/>
            <ac:spMk id="2" creationId="{126AF4DC-8B18-2487-9B4D-FE86D9902FAE}"/>
          </ac:spMkLst>
        </pc:spChg>
        <pc:spChg chg="del mod">
          <ac:chgData name="vansh vij" userId="ab79069972f6ce4e" providerId="LiveId" clId="{0F00C163-8E17-490E-9558-335F47EA69F5}" dt="2025-03-20T13:26:55.035" v="146"/>
          <ac:spMkLst>
            <pc:docMk/>
            <pc:sldMk cId="3151913183" sldId="258"/>
            <ac:spMk id="3" creationId="{07EDDBF5-6C34-ADDC-B425-1047FA3AA936}"/>
          </ac:spMkLst>
        </pc:spChg>
        <pc:spChg chg="add del mod">
          <ac:chgData name="vansh vij" userId="ab79069972f6ce4e" providerId="LiveId" clId="{0F00C163-8E17-490E-9558-335F47EA69F5}" dt="2025-03-20T13:27:50.759" v="149" actId="22"/>
          <ac:spMkLst>
            <pc:docMk/>
            <pc:sldMk cId="3151913183" sldId="258"/>
            <ac:spMk id="7" creationId="{6F89F263-13B0-B4DD-C0EE-E6B7AE5CD52E}"/>
          </ac:spMkLst>
        </pc:spChg>
        <pc:picChg chg="add del mod">
          <ac:chgData name="vansh vij" userId="ab79069972f6ce4e" providerId="LiveId" clId="{0F00C163-8E17-490E-9558-335F47EA69F5}" dt="2025-03-20T13:27:28.350" v="148" actId="21"/>
          <ac:picMkLst>
            <pc:docMk/>
            <pc:sldMk cId="3151913183" sldId="258"/>
            <ac:picMk id="5" creationId="{45CD72A9-B55F-8FB8-265E-1F7DD28B77A4}"/>
          </ac:picMkLst>
        </pc:picChg>
        <pc:picChg chg="add mod ord">
          <ac:chgData name="vansh vij" userId="ab79069972f6ce4e" providerId="LiveId" clId="{0F00C163-8E17-490E-9558-335F47EA69F5}" dt="2025-03-20T13:27:52.514" v="150" actId="1076"/>
          <ac:picMkLst>
            <pc:docMk/>
            <pc:sldMk cId="3151913183" sldId="258"/>
            <ac:picMk id="9" creationId="{C983B4D2-6841-C342-5216-617596B843BF}"/>
          </ac:picMkLst>
        </pc:picChg>
        <pc:picChg chg="add mod">
          <ac:chgData name="vansh vij" userId="ab79069972f6ce4e" providerId="LiveId" clId="{0F00C163-8E17-490E-9558-335F47EA69F5}" dt="2025-03-20T13:32:16.252" v="221" actId="1076"/>
          <ac:picMkLst>
            <pc:docMk/>
            <pc:sldMk cId="3151913183" sldId="258"/>
            <ac:picMk id="11" creationId="{8B8F1DCF-7DF2-59BC-B1E3-74E829BEFB97}"/>
          </ac:picMkLst>
        </pc:picChg>
      </pc:sldChg>
      <pc:sldChg chg="addSp delSp modSp new mod">
        <pc:chgData name="vansh vij" userId="ab79069972f6ce4e" providerId="LiveId" clId="{0F00C163-8E17-490E-9558-335F47EA69F5}" dt="2025-03-20T13:32:08.601" v="218" actId="14100"/>
        <pc:sldMkLst>
          <pc:docMk/>
          <pc:sldMk cId="2918444035" sldId="259"/>
        </pc:sldMkLst>
        <pc:spChg chg="mod">
          <ac:chgData name="vansh vij" userId="ab79069972f6ce4e" providerId="LiveId" clId="{0F00C163-8E17-490E-9558-335F47EA69F5}" dt="2025-03-20T13:29:32.104" v="202" actId="20577"/>
          <ac:spMkLst>
            <pc:docMk/>
            <pc:sldMk cId="2918444035" sldId="259"/>
            <ac:spMk id="2" creationId="{913D1C1E-F31A-1CD1-E251-D8FB1DB97549}"/>
          </ac:spMkLst>
        </pc:spChg>
        <pc:spChg chg="del">
          <ac:chgData name="vansh vij" userId="ab79069972f6ce4e" providerId="LiveId" clId="{0F00C163-8E17-490E-9558-335F47EA69F5}" dt="2025-03-20T13:29:18.963" v="177" actId="22"/>
          <ac:spMkLst>
            <pc:docMk/>
            <pc:sldMk cId="2918444035" sldId="259"/>
            <ac:spMk id="3" creationId="{57DEF98D-430F-EDA5-CB1A-A379902E3981}"/>
          </ac:spMkLst>
        </pc:spChg>
        <pc:picChg chg="add mod ord">
          <ac:chgData name="vansh vij" userId="ab79069972f6ce4e" providerId="LiveId" clId="{0F00C163-8E17-490E-9558-335F47EA69F5}" dt="2025-03-20T13:29:22.668" v="178" actId="1076"/>
          <ac:picMkLst>
            <pc:docMk/>
            <pc:sldMk cId="2918444035" sldId="259"/>
            <ac:picMk id="5" creationId="{1D4A7ACA-ACB2-ED17-17AD-88FB1FEA45AD}"/>
          </ac:picMkLst>
        </pc:picChg>
        <pc:picChg chg="add mod">
          <ac:chgData name="vansh vij" userId="ab79069972f6ce4e" providerId="LiveId" clId="{0F00C163-8E17-490E-9558-335F47EA69F5}" dt="2025-03-20T13:32:08.601" v="218" actId="14100"/>
          <ac:picMkLst>
            <pc:docMk/>
            <pc:sldMk cId="2918444035" sldId="259"/>
            <ac:picMk id="7" creationId="{F7DF0677-D85B-1D04-9499-296184B1A87A}"/>
          </ac:picMkLst>
        </pc:picChg>
      </pc:sldChg>
      <pc:sldChg chg="addSp delSp modSp new mod">
        <pc:chgData name="vansh vij" userId="ab79069972f6ce4e" providerId="LiveId" clId="{0F00C163-8E17-490E-9558-335F47EA69F5}" dt="2025-03-20T13:32:02.930" v="217" actId="1076"/>
        <pc:sldMkLst>
          <pc:docMk/>
          <pc:sldMk cId="2886160888" sldId="260"/>
        </pc:sldMkLst>
        <pc:spChg chg="del">
          <ac:chgData name="vansh vij" userId="ab79069972f6ce4e" providerId="LiveId" clId="{0F00C163-8E17-490E-9558-335F47EA69F5}" dt="2025-03-20T13:30:52.506" v="206" actId="22"/>
          <ac:spMkLst>
            <pc:docMk/>
            <pc:sldMk cId="2886160888" sldId="260"/>
            <ac:spMk id="3" creationId="{6D59BE7C-653E-4047-4271-37A5B779383B}"/>
          </ac:spMkLst>
        </pc:spChg>
        <pc:picChg chg="add mod ord">
          <ac:chgData name="vansh vij" userId="ab79069972f6ce4e" providerId="LiveId" clId="{0F00C163-8E17-490E-9558-335F47EA69F5}" dt="2025-03-20T13:31:02.510" v="210" actId="14100"/>
          <ac:picMkLst>
            <pc:docMk/>
            <pc:sldMk cId="2886160888" sldId="260"/>
            <ac:picMk id="5" creationId="{9DCF8524-5377-694D-FC90-1BBA02BB17F5}"/>
          </ac:picMkLst>
        </pc:picChg>
        <pc:picChg chg="add mod">
          <ac:chgData name="vansh vij" userId="ab79069972f6ce4e" providerId="LiveId" clId="{0F00C163-8E17-490E-9558-335F47EA69F5}" dt="2025-03-20T13:32:02.930" v="217" actId="1076"/>
          <ac:picMkLst>
            <pc:docMk/>
            <pc:sldMk cId="2886160888" sldId="260"/>
            <ac:picMk id="6" creationId="{983E4E7F-3362-47B0-6520-B4666D3E7316}"/>
          </ac:picMkLst>
        </pc:picChg>
      </pc:sldChg>
      <pc:sldChg chg="addSp delSp modSp new mod">
        <pc:chgData name="vansh vij" userId="ab79069972f6ce4e" providerId="LiveId" clId="{0F00C163-8E17-490E-9558-335F47EA69F5}" dt="2025-03-20T13:33:57.119" v="227" actId="1076"/>
        <pc:sldMkLst>
          <pc:docMk/>
          <pc:sldMk cId="1077284156" sldId="261"/>
        </pc:sldMkLst>
        <pc:spChg chg="del">
          <ac:chgData name="vansh vij" userId="ab79069972f6ce4e" providerId="LiveId" clId="{0F00C163-8E17-490E-9558-335F47EA69F5}" dt="2025-03-20T13:31:53.818" v="212" actId="22"/>
          <ac:spMkLst>
            <pc:docMk/>
            <pc:sldMk cId="1077284156" sldId="261"/>
            <ac:spMk id="3" creationId="{D7CD1444-2FDA-8509-E202-AC850B849953}"/>
          </ac:spMkLst>
        </pc:spChg>
        <pc:spChg chg="add del mod">
          <ac:chgData name="vansh vij" userId="ab79069972f6ce4e" providerId="LiveId" clId="{0F00C163-8E17-490E-9558-335F47EA69F5}" dt="2025-03-20T13:33:00.068" v="222" actId="22"/>
          <ac:spMkLst>
            <pc:docMk/>
            <pc:sldMk cId="1077284156" sldId="261"/>
            <ac:spMk id="7" creationId="{69C89C06-05C5-8023-D571-E1A008C89CB8}"/>
          </ac:spMkLst>
        </pc:spChg>
        <pc:picChg chg="add del mod ord">
          <ac:chgData name="vansh vij" userId="ab79069972f6ce4e" providerId="LiveId" clId="{0F00C163-8E17-490E-9558-335F47EA69F5}" dt="2025-03-20T13:31:56.884" v="213" actId="21"/>
          <ac:picMkLst>
            <pc:docMk/>
            <pc:sldMk cId="1077284156" sldId="261"/>
            <ac:picMk id="5" creationId="{983E4E7F-3362-47B0-6520-B4666D3E7316}"/>
          </ac:picMkLst>
        </pc:picChg>
        <pc:picChg chg="add mod ord">
          <ac:chgData name="vansh vij" userId="ab79069972f6ce4e" providerId="LiveId" clId="{0F00C163-8E17-490E-9558-335F47EA69F5}" dt="2025-03-20T13:33:00.979" v="223" actId="1076"/>
          <ac:picMkLst>
            <pc:docMk/>
            <pc:sldMk cId="1077284156" sldId="261"/>
            <ac:picMk id="9" creationId="{FE5D8406-AB34-4E34-657E-9EE3E957ACF4}"/>
          </ac:picMkLst>
        </pc:picChg>
        <pc:picChg chg="add mod">
          <ac:chgData name="vansh vij" userId="ab79069972f6ce4e" providerId="LiveId" clId="{0F00C163-8E17-490E-9558-335F47EA69F5}" dt="2025-03-20T13:33:57.119" v="227" actId="1076"/>
          <ac:picMkLst>
            <pc:docMk/>
            <pc:sldMk cId="1077284156" sldId="261"/>
            <ac:picMk id="11" creationId="{6DF3E1FB-6242-E2E0-9FE7-F7FF404CED4E}"/>
          </ac:picMkLst>
        </pc:picChg>
      </pc:sldChg>
      <pc:sldChg chg="addSp delSp modSp new mod">
        <pc:chgData name="vansh vij" userId="ab79069972f6ce4e" providerId="LiveId" clId="{0F00C163-8E17-490E-9558-335F47EA69F5}" dt="2025-03-20T13:37:58.525" v="273" actId="1076"/>
        <pc:sldMkLst>
          <pc:docMk/>
          <pc:sldMk cId="613592074" sldId="262"/>
        </pc:sldMkLst>
        <pc:spChg chg="del">
          <ac:chgData name="vansh vij" userId="ab79069972f6ce4e" providerId="LiveId" clId="{0F00C163-8E17-490E-9558-335F47EA69F5}" dt="2025-03-20T13:34:41.240" v="229" actId="22"/>
          <ac:spMkLst>
            <pc:docMk/>
            <pc:sldMk cId="613592074" sldId="262"/>
            <ac:spMk id="3" creationId="{8BC34C0D-B65B-D28E-AB79-EAAE719ABECA}"/>
          </ac:spMkLst>
        </pc:spChg>
        <pc:picChg chg="add mod ord">
          <ac:chgData name="vansh vij" userId="ab79069972f6ce4e" providerId="LiveId" clId="{0F00C163-8E17-490E-9558-335F47EA69F5}" dt="2025-03-20T13:36:08.801" v="255" actId="1076"/>
          <ac:picMkLst>
            <pc:docMk/>
            <pc:sldMk cId="613592074" sldId="262"/>
            <ac:picMk id="5" creationId="{D9B91DF4-4C5E-1EB9-DFBA-9F36B0F4112A}"/>
          </ac:picMkLst>
        </pc:picChg>
        <pc:picChg chg="add mod">
          <ac:chgData name="vansh vij" userId="ab79069972f6ce4e" providerId="LiveId" clId="{0F00C163-8E17-490E-9558-335F47EA69F5}" dt="2025-03-20T13:37:58.525" v="273" actId="1076"/>
          <ac:picMkLst>
            <pc:docMk/>
            <pc:sldMk cId="613592074" sldId="262"/>
            <ac:picMk id="7" creationId="{4F8A94D4-15F2-1D52-8CC2-C733261A1156}"/>
          </ac:picMkLst>
        </pc:picChg>
      </pc:sldChg>
      <pc:sldChg chg="new del">
        <pc:chgData name="vansh vij" userId="ab79069972f6ce4e" providerId="LiveId" clId="{0F00C163-8E17-490E-9558-335F47EA69F5}" dt="2025-03-20T13:36:18.260" v="257" actId="2696"/>
        <pc:sldMkLst>
          <pc:docMk/>
          <pc:sldMk cId="2378100624" sldId="263"/>
        </pc:sldMkLst>
      </pc:sldChg>
      <pc:sldChg chg="addSp delSp modSp new mod">
        <pc:chgData name="vansh vij" userId="ab79069972f6ce4e" providerId="LiveId" clId="{0F00C163-8E17-490E-9558-335F47EA69F5}" dt="2025-03-20T13:37:52.147" v="270" actId="1076"/>
        <pc:sldMkLst>
          <pc:docMk/>
          <pc:sldMk cId="3686509834" sldId="263"/>
        </pc:sldMkLst>
        <pc:spChg chg="del">
          <ac:chgData name="vansh vij" userId="ab79069972f6ce4e" providerId="LiveId" clId="{0F00C163-8E17-490E-9558-335F47EA69F5}" dt="2025-03-20T13:36:49.188" v="259" actId="22"/>
          <ac:spMkLst>
            <pc:docMk/>
            <pc:sldMk cId="3686509834" sldId="263"/>
            <ac:spMk id="3" creationId="{927FB375-7CB0-D9DD-AC49-B6142B9AB894}"/>
          </ac:spMkLst>
        </pc:spChg>
        <pc:picChg chg="add mod ord">
          <ac:chgData name="vansh vij" userId="ab79069972f6ce4e" providerId="LiveId" clId="{0F00C163-8E17-490E-9558-335F47EA69F5}" dt="2025-03-20T13:37:03.183" v="266" actId="1076"/>
          <ac:picMkLst>
            <pc:docMk/>
            <pc:sldMk cId="3686509834" sldId="263"/>
            <ac:picMk id="5" creationId="{B9321556-D37F-D973-04D4-373012578D6D}"/>
          </ac:picMkLst>
        </pc:picChg>
        <pc:picChg chg="add mod">
          <ac:chgData name="vansh vij" userId="ab79069972f6ce4e" providerId="LiveId" clId="{0F00C163-8E17-490E-9558-335F47EA69F5}" dt="2025-03-20T13:37:52.147" v="270" actId="1076"/>
          <ac:picMkLst>
            <pc:docMk/>
            <pc:sldMk cId="3686509834" sldId="263"/>
            <ac:picMk id="7" creationId="{E0C08BB1-5F76-DF5F-0B99-83905AB0FD8D}"/>
          </ac:picMkLst>
        </pc:picChg>
      </pc:sldChg>
      <pc:sldChg chg="addSp delSp modSp new mod">
        <pc:chgData name="vansh vij" userId="ab79069972f6ce4e" providerId="LiveId" clId="{0F00C163-8E17-490E-9558-335F47EA69F5}" dt="2025-03-20T13:57:09.932" v="350" actId="1076"/>
        <pc:sldMkLst>
          <pc:docMk/>
          <pc:sldMk cId="3237745515" sldId="264"/>
        </pc:sldMkLst>
        <pc:spChg chg="del">
          <ac:chgData name="vansh vij" userId="ab79069972f6ce4e" providerId="LiveId" clId="{0F00C163-8E17-490E-9558-335F47EA69F5}" dt="2025-03-20T13:38:47.323" v="275" actId="22"/>
          <ac:spMkLst>
            <pc:docMk/>
            <pc:sldMk cId="3237745515" sldId="264"/>
            <ac:spMk id="3" creationId="{70C4295B-317C-507A-ADAA-4364BC0D0289}"/>
          </ac:spMkLst>
        </pc:spChg>
        <pc:picChg chg="add mod ord">
          <ac:chgData name="vansh vij" userId="ab79069972f6ce4e" providerId="LiveId" clId="{0F00C163-8E17-490E-9558-335F47EA69F5}" dt="2025-03-20T13:56:23.667" v="343" actId="1076"/>
          <ac:picMkLst>
            <pc:docMk/>
            <pc:sldMk cId="3237745515" sldId="264"/>
            <ac:picMk id="5" creationId="{68DDF134-6669-7612-EF09-35C0A8403F14}"/>
          </ac:picMkLst>
        </pc:picChg>
        <pc:picChg chg="add mod">
          <ac:chgData name="vansh vij" userId="ab79069972f6ce4e" providerId="LiveId" clId="{0F00C163-8E17-490E-9558-335F47EA69F5}" dt="2025-03-20T13:56:27.347" v="344" actId="1076"/>
          <ac:picMkLst>
            <pc:docMk/>
            <pc:sldMk cId="3237745515" sldId="264"/>
            <ac:picMk id="7" creationId="{2A09E428-A043-1C02-27DF-CC84B2356AFB}"/>
          </ac:picMkLst>
        </pc:picChg>
        <pc:picChg chg="add mod">
          <ac:chgData name="vansh vij" userId="ab79069972f6ce4e" providerId="LiveId" clId="{0F00C163-8E17-490E-9558-335F47EA69F5}" dt="2025-03-20T13:57:09.932" v="350" actId="1076"/>
          <ac:picMkLst>
            <pc:docMk/>
            <pc:sldMk cId="3237745515" sldId="264"/>
            <ac:picMk id="9" creationId="{3A0A1766-1F52-1326-EA74-346F3F5E3F29}"/>
          </ac:picMkLst>
        </pc:picChg>
      </pc:sldChg>
      <pc:sldChg chg="addSp delSp modSp new mod">
        <pc:chgData name="vansh vij" userId="ab79069972f6ce4e" providerId="LiveId" clId="{0F00C163-8E17-490E-9558-335F47EA69F5}" dt="2025-03-20T13:56:10.439" v="342" actId="1076"/>
        <pc:sldMkLst>
          <pc:docMk/>
          <pc:sldMk cId="1047111564" sldId="265"/>
        </pc:sldMkLst>
        <pc:spChg chg="del">
          <ac:chgData name="vansh vij" userId="ab79069972f6ce4e" providerId="LiveId" clId="{0F00C163-8E17-490E-9558-335F47EA69F5}" dt="2025-03-20T13:40:14.566" v="284" actId="22"/>
          <ac:spMkLst>
            <pc:docMk/>
            <pc:sldMk cId="1047111564" sldId="265"/>
            <ac:spMk id="3" creationId="{268E0A56-1804-C724-9B5F-B3F1F47BCAC7}"/>
          </ac:spMkLst>
        </pc:spChg>
        <pc:picChg chg="add mod ord">
          <ac:chgData name="vansh vij" userId="ab79069972f6ce4e" providerId="LiveId" clId="{0F00C163-8E17-490E-9558-335F47EA69F5}" dt="2025-03-20T13:56:03.034" v="340" actId="1076"/>
          <ac:picMkLst>
            <pc:docMk/>
            <pc:sldMk cId="1047111564" sldId="265"/>
            <ac:picMk id="5" creationId="{90494DDA-E84D-D36A-0127-FED56D659D69}"/>
          </ac:picMkLst>
        </pc:picChg>
        <pc:picChg chg="add mod">
          <ac:chgData name="vansh vij" userId="ab79069972f6ce4e" providerId="LiveId" clId="{0F00C163-8E17-490E-9558-335F47EA69F5}" dt="2025-03-20T13:55:34.387" v="337" actId="1076"/>
          <ac:picMkLst>
            <pc:docMk/>
            <pc:sldMk cId="1047111564" sldId="265"/>
            <ac:picMk id="7" creationId="{CE0AD5F2-9B63-AF48-CECD-5201D3B50ADF}"/>
          </ac:picMkLst>
        </pc:picChg>
        <pc:picChg chg="add mod">
          <ac:chgData name="vansh vij" userId="ab79069972f6ce4e" providerId="LiveId" clId="{0F00C163-8E17-490E-9558-335F47EA69F5}" dt="2025-03-20T13:56:10.439" v="342" actId="1076"/>
          <ac:picMkLst>
            <pc:docMk/>
            <pc:sldMk cId="1047111564" sldId="265"/>
            <ac:picMk id="9" creationId="{46AAA3D8-6CE5-6AB2-7A25-49D537C56792}"/>
          </ac:picMkLst>
        </pc:picChg>
      </pc:sldChg>
      <pc:sldChg chg="addSp delSp modSp new mod">
        <pc:chgData name="vansh vij" userId="ab79069972f6ce4e" providerId="LiveId" clId="{0F00C163-8E17-490E-9558-335F47EA69F5}" dt="2025-03-20T13:55:28.354" v="335" actId="1076"/>
        <pc:sldMkLst>
          <pc:docMk/>
          <pc:sldMk cId="947858096" sldId="266"/>
        </pc:sldMkLst>
        <pc:spChg chg="del">
          <ac:chgData name="vansh vij" userId="ab79069972f6ce4e" providerId="LiveId" clId="{0F00C163-8E17-490E-9558-335F47EA69F5}" dt="2025-03-20T13:41:20.474" v="296" actId="22"/>
          <ac:spMkLst>
            <pc:docMk/>
            <pc:sldMk cId="947858096" sldId="266"/>
            <ac:spMk id="3" creationId="{D5ADBF51-8EE5-B0FB-B136-14334C8B6CB0}"/>
          </ac:spMkLst>
        </pc:spChg>
        <pc:picChg chg="add mod ord">
          <ac:chgData name="vansh vij" userId="ab79069972f6ce4e" providerId="LiveId" clId="{0F00C163-8E17-490E-9558-335F47EA69F5}" dt="2025-03-20T13:54:39.670" v="330" actId="1076"/>
          <ac:picMkLst>
            <pc:docMk/>
            <pc:sldMk cId="947858096" sldId="266"/>
            <ac:picMk id="5" creationId="{BA69E78A-96F8-F123-5642-95032AD260C1}"/>
          </ac:picMkLst>
        </pc:picChg>
        <pc:picChg chg="add mod">
          <ac:chgData name="vansh vij" userId="ab79069972f6ce4e" providerId="LiveId" clId="{0F00C163-8E17-490E-9558-335F47EA69F5}" dt="2025-03-20T13:54:41.801" v="331" actId="1076"/>
          <ac:picMkLst>
            <pc:docMk/>
            <pc:sldMk cId="947858096" sldId="266"/>
            <ac:picMk id="7" creationId="{BBC4ADB6-C63C-5CFE-AA03-46290A9DFF94}"/>
          </ac:picMkLst>
        </pc:picChg>
        <pc:picChg chg="add mod">
          <ac:chgData name="vansh vij" userId="ab79069972f6ce4e" providerId="LiveId" clId="{0F00C163-8E17-490E-9558-335F47EA69F5}" dt="2025-03-20T13:55:28.354" v="335" actId="1076"/>
          <ac:picMkLst>
            <pc:docMk/>
            <pc:sldMk cId="947858096" sldId="266"/>
            <ac:picMk id="9" creationId="{2F4BA5B7-0E4E-C5D1-7C22-8037B58C1B93}"/>
          </ac:picMkLst>
        </pc:picChg>
      </pc:sldChg>
      <pc:sldChg chg="addSp delSp modSp new mod">
        <pc:chgData name="vansh vij" userId="ab79069972f6ce4e" providerId="LiveId" clId="{0F00C163-8E17-490E-9558-335F47EA69F5}" dt="2025-03-20T13:47:53.330" v="307" actId="14100"/>
        <pc:sldMkLst>
          <pc:docMk/>
          <pc:sldMk cId="1429061136" sldId="267"/>
        </pc:sldMkLst>
        <pc:spChg chg="del">
          <ac:chgData name="vansh vij" userId="ab79069972f6ce4e" providerId="LiveId" clId="{0F00C163-8E17-490E-9558-335F47EA69F5}" dt="2025-03-20T13:47:10.363" v="303" actId="22"/>
          <ac:spMkLst>
            <pc:docMk/>
            <pc:sldMk cId="1429061136" sldId="267"/>
            <ac:spMk id="3" creationId="{BF91A65B-175C-A4A1-3205-58989A0D76E9}"/>
          </ac:spMkLst>
        </pc:spChg>
        <pc:picChg chg="add mod ord">
          <ac:chgData name="vansh vij" userId="ab79069972f6ce4e" providerId="LiveId" clId="{0F00C163-8E17-490E-9558-335F47EA69F5}" dt="2025-03-20T13:47:17.217" v="304" actId="1076"/>
          <ac:picMkLst>
            <pc:docMk/>
            <pc:sldMk cId="1429061136" sldId="267"/>
            <ac:picMk id="5" creationId="{773237D4-953E-4AFB-02D4-087378F04A55}"/>
          </ac:picMkLst>
        </pc:picChg>
        <pc:picChg chg="add mod">
          <ac:chgData name="vansh vij" userId="ab79069972f6ce4e" providerId="LiveId" clId="{0F00C163-8E17-490E-9558-335F47EA69F5}" dt="2025-03-20T13:47:53.330" v="307" actId="14100"/>
          <ac:picMkLst>
            <pc:docMk/>
            <pc:sldMk cId="1429061136" sldId="267"/>
            <ac:picMk id="7" creationId="{4D198F55-C972-D2BA-3AE4-E6FDEA20E01E}"/>
          </ac:picMkLst>
        </pc:picChg>
      </pc:sldChg>
      <pc:sldChg chg="addSp delSp modSp new mod">
        <pc:chgData name="vansh vij" userId="ab79069972f6ce4e" providerId="LiveId" clId="{0F00C163-8E17-490E-9558-335F47EA69F5}" dt="2025-03-20T13:50:55.351" v="316" actId="1076"/>
        <pc:sldMkLst>
          <pc:docMk/>
          <pc:sldMk cId="1213928061" sldId="268"/>
        </pc:sldMkLst>
        <pc:spChg chg="del">
          <ac:chgData name="vansh vij" userId="ab79069972f6ce4e" providerId="LiveId" clId="{0F00C163-8E17-490E-9558-335F47EA69F5}" dt="2025-03-20T13:48:31.837" v="309" actId="22"/>
          <ac:spMkLst>
            <pc:docMk/>
            <pc:sldMk cId="1213928061" sldId="268"/>
            <ac:spMk id="3" creationId="{DBBEF902-E632-4490-490B-29BE2FBE0D9A}"/>
          </ac:spMkLst>
        </pc:spChg>
        <pc:spChg chg="add del mod">
          <ac:chgData name="vansh vij" userId="ab79069972f6ce4e" providerId="LiveId" clId="{0F00C163-8E17-490E-9558-335F47EA69F5}" dt="2025-03-20T13:49:12.964" v="311" actId="22"/>
          <ac:spMkLst>
            <pc:docMk/>
            <pc:sldMk cId="1213928061" sldId="268"/>
            <ac:spMk id="7" creationId="{0A32EE63-C734-7C29-3A59-17635EFAE198}"/>
          </ac:spMkLst>
        </pc:spChg>
        <pc:picChg chg="add del mod ord">
          <ac:chgData name="vansh vij" userId="ab79069972f6ce4e" providerId="LiveId" clId="{0F00C163-8E17-490E-9558-335F47EA69F5}" dt="2025-03-20T13:48:34.125" v="310" actId="21"/>
          <ac:picMkLst>
            <pc:docMk/>
            <pc:sldMk cId="1213928061" sldId="268"/>
            <ac:picMk id="5" creationId="{5B9B9DF5-493B-8946-7168-D1EAA601DDE3}"/>
          </ac:picMkLst>
        </pc:picChg>
        <pc:picChg chg="add mod ord">
          <ac:chgData name="vansh vij" userId="ab79069972f6ce4e" providerId="LiveId" clId="{0F00C163-8E17-490E-9558-335F47EA69F5}" dt="2025-03-20T13:49:14.718" v="312" actId="1076"/>
          <ac:picMkLst>
            <pc:docMk/>
            <pc:sldMk cId="1213928061" sldId="268"/>
            <ac:picMk id="9" creationId="{69776C32-DB55-AA78-4BEB-21A5273F3BF9}"/>
          </ac:picMkLst>
        </pc:picChg>
        <pc:picChg chg="add mod">
          <ac:chgData name="vansh vij" userId="ab79069972f6ce4e" providerId="LiveId" clId="{0F00C163-8E17-490E-9558-335F47EA69F5}" dt="2025-03-20T13:50:55.351" v="316" actId="1076"/>
          <ac:picMkLst>
            <pc:docMk/>
            <pc:sldMk cId="1213928061" sldId="268"/>
            <ac:picMk id="11" creationId="{48C540A6-6A5A-281B-EF94-CBDB4DFAB8B7}"/>
          </ac:picMkLst>
        </pc:picChg>
      </pc:sldChg>
      <pc:sldChg chg="addSp delSp modSp new mod">
        <pc:chgData name="vansh vij" userId="ab79069972f6ce4e" providerId="LiveId" clId="{0F00C163-8E17-490E-9558-335F47EA69F5}" dt="2025-03-20T13:53:36.665" v="329" actId="1076"/>
        <pc:sldMkLst>
          <pc:docMk/>
          <pc:sldMk cId="2768792632" sldId="269"/>
        </pc:sldMkLst>
        <pc:spChg chg="del">
          <ac:chgData name="vansh vij" userId="ab79069972f6ce4e" providerId="LiveId" clId="{0F00C163-8E17-490E-9558-335F47EA69F5}" dt="2025-03-20T13:52:36.981" v="318" actId="22"/>
          <ac:spMkLst>
            <pc:docMk/>
            <pc:sldMk cId="2768792632" sldId="269"/>
            <ac:spMk id="3" creationId="{10B1F6D1-8FAA-896B-0C3F-02183CA53A3E}"/>
          </ac:spMkLst>
        </pc:spChg>
        <pc:spChg chg="add del mod">
          <ac:chgData name="vansh vij" userId="ab79069972f6ce4e" providerId="LiveId" clId="{0F00C163-8E17-490E-9558-335F47EA69F5}" dt="2025-03-20T13:53:00.124" v="321" actId="22"/>
          <ac:spMkLst>
            <pc:docMk/>
            <pc:sldMk cId="2768792632" sldId="269"/>
            <ac:spMk id="7" creationId="{328AF385-42D8-CA85-7F13-4BBD5C27C8FD}"/>
          </ac:spMkLst>
        </pc:spChg>
        <pc:picChg chg="add del mod ord">
          <ac:chgData name="vansh vij" userId="ab79069972f6ce4e" providerId="LiveId" clId="{0F00C163-8E17-490E-9558-335F47EA69F5}" dt="2025-03-20T13:52:41.382" v="320" actId="21"/>
          <ac:picMkLst>
            <pc:docMk/>
            <pc:sldMk cId="2768792632" sldId="269"/>
            <ac:picMk id="5" creationId="{7D3E0C2D-486B-34E5-42AF-6E7BADA6381B}"/>
          </ac:picMkLst>
        </pc:picChg>
        <pc:picChg chg="add mod ord">
          <ac:chgData name="vansh vij" userId="ab79069972f6ce4e" providerId="LiveId" clId="{0F00C163-8E17-490E-9558-335F47EA69F5}" dt="2025-03-20T13:53:09.107" v="325" actId="14100"/>
          <ac:picMkLst>
            <pc:docMk/>
            <pc:sldMk cId="2768792632" sldId="269"/>
            <ac:picMk id="9" creationId="{3E086245-D9B2-E225-EEBE-75844697E19F}"/>
          </ac:picMkLst>
        </pc:picChg>
        <pc:picChg chg="add mod">
          <ac:chgData name="vansh vij" userId="ab79069972f6ce4e" providerId="LiveId" clId="{0F00C163-8E17-490E-9558-335F47EA69F5}" dt="2025-03-20T13:53:36.665" v="329" actId="1076"/>
          <ac:picMkLst>
            <pc:docMk/>
            <pc:sldMk cId="2768792632" sldId="269"/>
            <ac:picMk id="11" creationId="{81BD546D-0918-A0A7-3EF4-52145C1044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FEB1-9938-711C-8A21-7E924EC62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C2C1-2552-2438-593C-E2D347F77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7FA3-357D-9DE4-A1DC-7689B5EB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F2A6-2CAA-1730-8223-09681017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313DB-A66B-A5BA-AEA6-5EC0FF93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04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343B-24C0-1459-9884-B5BE3E8B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C83D2-B134-EDB5-1ACC-1A7A57F6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A26E-36DB-EC0E-9F8C-CE5F0CF2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2487-D420-9D49-A291-6BD0B5F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A796-7D49-B0EB-0785-6AB2AB3B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AC75B-465F-4E7D-9337-D67CA7C98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685EE-340E-A0EA-F1BE-4178B5B2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31A2-D99A-595B-6468-35BB2588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3EC7-0DE7-4CF2-E6AA-0C7ABD58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E1A2-8059-5421-A5ED-A6D0B7CA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9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ADB1-6FBC-72EE-1773-D69BD0A6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5E9D-A28C-E4DC-7FAE-8EAA2E70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5F6C-A7F2-D34C-9D1F-AF6B696D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1F96-65CE-066E-99CA-A329B7E3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8643-7F68-D1BA-1002-08D5F899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0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D3DE-D729-C672-E958-A195CB99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136F-AEF4-5099-9068-235A057E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9A22-630F-7FDA-C921-B383A8C2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319B-F89C-44B1-EF2C-2A70A64D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09C5-F7B7-253A-CC6D-0D47D7BC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6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1461-349E-057A-6262-2E8F9D56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2101-3FD0-2ADD-29B6-A60241B4F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1CF7C-CFFA-9F63-BA40-E2D84AF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B0AF-2F1E-022A-C732-5DEED0F2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9F9A-BF17-C736-E7F2-D813C07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A469-458E-FB29-00B7-89D3759E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8E91-6156-DD26-9427-DA2A305B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BF9CF-45F8-372E-A246-2A0DE871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8B767-348E-7B23-313F-BEA5573B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ED574-C101-D41C-10A2-796B00742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F83C8-A687-649C-D80E-900B819AA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B7DA0-DE2C-C585-755B-F8C6F813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00518-3194-1BAB-1F46-CDB1CD18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0AD18-C417-BB8C-5727-590B93EB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B56A-6340-8BF1-F873-FAFCAD0C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5B7D0-41C7-6869-1433-7D2E56C7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BA892-342C-3891-1388-E64E3B94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96622-AA61-09B9-6A5B-E50CCD5A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4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E8F9B-8006-4893-A507-6ED64EA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C9045-0D6B-D7E0-FB9F-C08B170B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18312-15F9-3197-6900-32D8C161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2EB6-CCD6-4D78-F6CB-DA27D4A7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BA3F-805A-4A2F-B6BD-258537A0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8D17-BB24-1FA4-41C3-3AFD84FB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58896-EE04-7581-682D-D43E9E23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2A3E-3DBF-E1CA-CD32-52137F73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B79C-576D-F370-7AC6-7B7D960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4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593A-B285-8368-9849-6DAC5483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6AC2E-6B0F-289F-2B9E-68EC03C97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840EC-459A-235B-36C8-F7CDB2963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F0F8-4F7D-3A18-2CFA-49AEB4B6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9181B-E9DE-EF98-1E1A-F2470CC3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995BD-F0D9-3EC2-FD71-4A688538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4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23405-D4AF-D390-1656-133B58E2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EAC0-B170-AE85-ECC5-0B625BC24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7A44-0ADC-71DF-EBDB-62D8BA51D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200A-4E65-4637-BDA0-432872600EE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79F2-414E-4F23-0934-8822B5C54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AAE3-6757-BFF6-0997-8F1687197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49FE-500F-4D92-9781-22929BBFA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5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01E2-F6B2-C197-257C-C72371664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F0B20-F5AF-7BEA-96EB-1EB237623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 Vansh Vij</a:t>
            </a:r>
          </a:p>
        </p:txBody>
      </p:sp>
    </p:spTree>
    <p:extLst>
      <p:ext uri="{BB962C8B-B14F-4D97-AF65-F5344CB8AC3E}">
        <p14:creationId xmlns:p14="http://schemas.microsoft.com/office/powerpoint/2010/main" val="27297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7B35-AA1B-6ABB-3B44-003758BC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94DDA-E84D-D36A-0127-FED56D659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858" y="1690688"/>
            <a:ext cx="9584411" cy="2191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AD5F2-9B63-AF48-CECD-5201D3B5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142" y="2162636"/>
            <a:ext cx="3407945" cy="4486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AA3D8-6CE5-6AB2-7A25-49D537C56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58" y="827787"/>
            <a:ext cx="10751132" cy="6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6DDB-519B-1E9C-8021-931BD5B4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9E78A-96F8-F123-5642-95032AD2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5277"/>
            <a:ext cx="8436999" cy="22065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4ADB6-C63C-5CFE-AA03-46290A9D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019" y="2684153"/>
            <a:ext cx="3873509" cy="4084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BA5B7-0E4E-C5D1-7C22-8037B58C1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0" y="937784"/>
            <a:ext cx="8033066" cy="6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5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3336-40AE-A32C-5947-73920A08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237D4-953E-4AFB-02D4-087378F04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01" y="365125"/>
            <a:ext cx="9926435" cy="3581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98F55-C972-D2BA-3AE4-E6FDEA20E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813" y="2303964"/>
            <a:ext cx="4500228" cy="297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6179-9446-40B2-AE4C-9BE99691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776C32-DB55-AA78-4BEB-21A5273F3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01" y="767797"/>
            <a:ext cx="8211696" cy="314368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540A6-6A5A-281B-EF94-CBDB4DFA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612" y="2736612"/>
            <a:ext cx="3818188" cy="35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2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C272-5393-7092-B5F5-B6B1B8C7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086245-D9B2-E225-EEBE-75844697E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36" y="0"/>
            <a:ext cx="10404169" cy="461132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D546D-0918-A0A7-3EF4-52145C10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251" y="2475460"/>
            <a:ext cx="3844652" cy="31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1812-AAF3-577C-975A-6344A33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BA57-6705-F473-2466-FFE7417B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IS ON SALES ANALYSIS OF PIZZAS AT PIZZAHUT.</a:t>
            </a:r>
          </a:p>
          <a:p>
            <a:r>
              <a:rPr lang="en-IN" dirty="0"/>
              <a:t>HERE ARE THE EXCEL SHEETS WHICH ARE ANALYSED IN THIS PROJECT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https://drive.google.com/drive/folders/1C_8dAfSaqnDS32qJnWp9lKz-6_9Wbilv?usp=drive_link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31863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4DC-8B18-2487-9B4D-FE86D99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REVENUE GENERATED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83B4D2-6841-C342-5216-617596B8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846" y="2056519"/>
            <a:ext cx="6287377" cy="123842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F1DCF-7DF2-59BC-B1E3-74E829BE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30" y="3294942"/>
            <a:ext cx="3655781" cy="7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1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C1E-F31A-1CD1-E251-D8FB1DB9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HIGHEST PRICED PIZZA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4A7ACA-ACB2-ED17-17AD-88FB1FEA4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118" y="2131244"/>
            <a:ext cx="4906060" cy="1105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F0677-D85B-1D04-9499-296184B1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954" y="2816245"/>
            <a:ext cx="386769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F07A-371B-3000-9CB1-188F40EA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F8524-5377-694D-FC90-1BBA02BB1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084" y="727587"/>
            <a:ext cx="8485239" cy="320951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83E4E7F-3362-47B0-6520-B4666D3E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83" y="3215149"/>
            <a:ext cx="3086547" cy="18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C9FC-F642-E624-D75F-795EDC79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5D8406-AB34-4E34-657E-9EE3E957A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743" y="2068712"/>
            <a:ext cx="5867908" cy="272057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3E1FB-6242-E2E0-9FE7-F7FF404C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01" y="2250888"/>
            <a:ext cx="4353772" cy="31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8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DEE4-4BF7-F92E-5B1B-ADAC7DB5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91DF4-4C5E-1EB9-DFBA-9F36B0F41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06" y="875222"/>
            <a:ext cx="9106008" cy="3225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A94D4-15F2-1D52-8CC2-C733261A1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096" y="1773037"/>
            <a:ext cx="4396224" cy="41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9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C6B-3394-20AC-A8A1-8E48D2AF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21556-D37F-D973-04D4-37301257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87" y="245807"/>
            <a:ext cx="9887999" cy="2635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08BB1-5F76-DF5F-0B99-83905AB0F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43" y="2082410"/>
            <a:ext cx="2824628" cy="37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0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7030-B54A-B24E-5E3D-1DBBD51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DF134-6669-7612-EF09-35C0A8403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28" y="1351937"/>
            <a:ext cx="11171249" cy="34344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9E428-A043-1C02-27DF-CC84B235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40" y="3351526"/>
            <a:ext cx="4614532" cy="3141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A1766-1F52-1326-EA74-346F3F5E3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60" y="621762"/>
            <a:ext cx="9667453" cy="6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4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Sales analysis project</vt:lpstr>
      <vt:lpstr>PowerPoint Presentation</vt:lpstr>
      <vt:lpstr>TOTAL REVENUE GENERATED</vt:lpstr>
      <vt:lpstr>HIGHEST PRICED PIZZA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vij</dc:creator>
  <cp:lastModifiedBy>vansh vij</cp:lastModifiedBy>
  <cp:revision>1</cp:revision>
  <dcterms:created xsi:type="dcterms:W3CDTF">2025-03-20T13:23:10Z</dcterms:created>
  <dcterms:modified xsi:type="dcterms:W3CDTF">2025-03-20T14:08:58Z</dcterms:modified>
</cp:coreProperties>
</file>