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17868-0040-46E7-B1AA-DC985043C0D4}" v="66" dt="2025-10-04T05:07:27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818C-FD16-0BFA-CC04-107CAB85B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FC8D3-6EF4-C9FD-5E53-A6DEA996A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D562-E855-6980-D0ED-41D97769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4DF9-4230-AF76-D40A-35E57D04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DB5A-BBF1-126B-A530-9CE20AF8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841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48AF-E658-CCB9-4ABB-FE53DF9F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8EC3C-7A85-28A1-419A-23E480B22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634F-5750-361E-A534-80BB63A7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1F5E9-3809-8A9D-D702-110C8190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7754-2768-B263-2247-CACEF8C4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546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BD4EE-CE97-81C4-F649-F337A6EA5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A01AA-4D99-1754-382A-4F2CBD1AC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DFD4-4696-4707-65EC-3BD14806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E2FA-B75F-B358-C609-20A46170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3F3A-4951-9918-5B82-2AC1D909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0060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22F5-E8CF-D8B4-A396-C9A9A2C2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0F9-D121-6D58-82F3-810A735A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3F6D7-8541-D839-3F8D-778F27D1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357E-0485-E4D2-225B-54EEAC82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76EF-87E2-5D55-025D-9966ED8E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4508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3EC3-4F3E-1754-2C93-32ECEE09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83226-DEED-EAE0-7A0D-FECBDEB2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0CB0C-D7E5-ED65-35C1-9D5EF41B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62A1-C171-E373-40BC-0560BEAF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8581-A409-9685-0C4D-AEC6FC52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9175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E48-DA37-913E-FB3E-EDEE7C2B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F430-B111-FCC5-A6ED-597AA88E7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3E373-3A64-182C-32A2-38E126A97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84A15-BDAA-5B11-3883-61136804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153D-4F3C-BCD9-7738-06144279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A40FC-B0DF-4A23-51FA-8E3A076E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4535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AF33-BAE8-E0AF-E6ED-1D57F4A1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CAC4-7C99-D529-6280-C4C4B9D30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52D2-97DA-2403-06D9-0C1C9AD3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3C12-9E75-F19B-594E-3AE69C45B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91B13-43E6-3790-54CD-4CD8E135F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D07FE-9E92-BC88-2943-47F67542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5E520-B54E-90E9-CB39-861FEB20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35578-49EE-A04E-8B0A-7A175EF6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4100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A056-5D74-3EEA-3581-77D65A55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FE31C-8ACA-DF69-60E7-CF2554B8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C4E1-3E74-A82A-BB98-FB8CFDC9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EBF59-529D-26EA-9A02-FA2B18A1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9201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98FAE-59D9-6C4C-DF75-FE374F1C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7278B-D06D-02B4-A21D-400F9A39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E772-6EFF-79B7-DE7E-18724EBE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9334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EF8E-AA9C-4844-C4DC-0A9780AE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7692-61F3-DC66-BE96-F8895C33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6F72F-CDB4-B68C-6750-AE89B2A1E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8B38A-870A-C1D1-FDD2-EAD86068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E0D0-E0FD-0BC1-05F0-999B03A9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E959A-60A0-D910-C663-4FD7E779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63700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71D8-7B45-B522-FD71-E1D531A9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DF834-939C-58FF-8ACD-D74C28B7A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CC690-5046-BB86-A46C-5A9F2EF81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EC4F2-BB4C-1DB8-2FC4-4EB003DC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C3CB-6767-F308-8487-E37C7010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6AEC7-AE41-111E-5B47-C7E1A430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8459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8B057-2C71-0EEE-793E-3CFD77E5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EAD8-E8B2-6D7C-1CE5-8CE0CF56E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00B7-F324-481B-FCF1-F7B0B19C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8B4A5-B39D-40C5-95A4-834171467495}" type="datetimeFigureOut">
              <a:rPr lang="hi-IN" smtClean="0"/>
              <a:t>शनिवार, 12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A622-071A-E873-C762-F8EFACE10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8476-435D-CBF4-DC46-559FDA442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8B3AA-09B2-4CF1-84D3-F7AC5F16E5D3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59787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E8FB-128A-C66C-423B-26FCAFE2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024" y="210979"/>
            <a:ext cx="7138416" cy="138922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Team and Problem Statement</a:t>
            </a:r>
            <a:endParaRPr lang="hi-IN" sz="4000" b="1" dirty="0">
              <a:latin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9C412-7C06-E2DF-CC7A-8B1FA56D9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008" y="1801369"/>
            <a:ext cx="6803136" cy="494690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centralized information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on blood availability across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different cities.</a:t>
            </a:r>
          </a:p>
          <a:p>
            <a:pPr algn="l"/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Vasdev</a:t>
            </a:r>
          </a:p>
          <a:p>
            <a:pPr algn="l"/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ID: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T016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</a:p>
          <a:p>
            <a:pPr algn="l"/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Name: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Innovation</a:t>
            </a:r>
          </a:p>
          <a:p>
            <a:pPr algn="l"/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Category: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algn="l"/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hi-IN"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F611A0-F854-1024-89EA-09F963543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429512"/>
            <a:ext cx="3998976" cy="399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BE07-5B87-CD8F-1C4C-E50C3CFB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1659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  </a:t>
            </a:r>
            <a:r>
              <a:rPr lang="en-US" sz="4000" b="1" dirty="0">
                <a:latin typeface="+mn-lt"/>
              </a:rPr>
              <a:t>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hi-IN" sz="4000" b="1" dirty="0">
              <a:latin typeface="Times New Roman" panose="02020603050405020304" pitchFamily="18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6CEF53-7C9C-7A1B-6AC9-C1B7CC93F8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183188" y="987425"/>
            <a:ext cx="6172200" cy="48815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E5E01-621A-74CC-1EF3-44E7F77B6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38275"/>
            <a:ext cx="3932237" cy="443071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smart AI      assistant that you can call on the phone. When you're in an emergency in anywhere, you can ask it things like, "Where can I find O-negative blood?" and it will instantly tell you the nearest location and send you a text with the details</a:t>
            </a:r>
            <a:r>
              <a:rPr lang="en-US" sz="2800" dirty="0">
                <a:latin typeface="+mj-lt"/>
              </a:rPr>
              <a:t>.</a:t>
            </a:r>
            <a:endParaRPr lang="hi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460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7205-B10E-0396-55CB-5AC8A201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  <a:endParaRPr lang="hi-IN" sz="40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34E569-B734-BCB5-A2E5-BBCD2474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4" y="1814628"/>
            <a:ext cx="2781301" cy="1099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14EB18-0D7C-777A-FBFB-7D9B44E43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15" y="3682846"/>
            <a:ext cx="2781300" cy="2667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142778-A8A1-2C38-E918-6EB381B3D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1254124"/>
            <a:ext cx="2060575" cy="20605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B0BBA1-BE63-E945-4630-3B9510F19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3314699"/>
            <a:ext cx="3453425" cy="33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B3B6-1F7D-7759-C172-A4E5A4B8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5F34-1FE2-45A8-6CAD-541BCE1C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24/7 Availability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Families and hospitals can call anytime to ask for blood availability.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Retell AI answers instantly, unlike manual operators with limited working hours.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Centralized Information Access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can connect with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blood availability across multiple hospitals and cities.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avoids the problem of calling different blood banks one by one.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Faster Emergency Response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urgent cases, Retell AI quickly provides information 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hospital has the required blood group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even guide the caller to the nearest available location.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13552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9839-D46B-5EDA-A457-AF20A77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hi-IN" dirty="0">
              <a:latin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F5086F3-5185-70DD-5965-0348BB09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6513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60E3-384F-3C66-E620-398BE7E2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  <a:endParaRPr lang="hi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1541F-EDB4-19F8-F15D-9A92C04291D6}"/>
              </a:ext>
            </a:extLst>
          </p:cNvPr>
          <p:cNvSpPr txBox="1"/>
          <p:nvPr/>
        </p:nvSpPr>
        <p:spPr>
          <a:xfrm>
            <a:off x="1414463" y="144887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https://www.justdial.com/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B2DD1-1DBC-EAA4-086D-954C6F5E551D}"/>
              </a:ext>
            </a:extLst>
          </p:cNvPr>
          <p:cNvSpPr txBox="1"/>
          <p:nvPr/>
        </p:nvSpPr>
        <p:spPr>
          <a:xfrm>
            <a:off x="1414463" y="181820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https://www.cgierbil.gov.in/hospitals-in-india.php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9DA21-2961-5416-8573-4326759B0DC7}"/>
              </a:ext>
            </a:extLst>
          </p:cNvPr>
          <p:cNvSpPr txBox="1"/>
          <p:nvPr/>
        </p:nvSpPr>
        <p:spPr>
          <a:xfrm>
            <a:off x="1414463" y="218753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https://indianhelpline.com/blood-banks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E5D50-5E56-865B-8060-E726ECFA94F6}"/>
              </a:ext>
            </a:extLst>
          </p:cNvPr>
          <p:cNvSpPr txBox="1"/>
          <p:nvPr/>
        </p:nvSpPr>
        <p:spPr>
          <a:xfrm>
            <a:off x="1414463" y="2556867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https://portal.nabh.co/frmViewAccreditedBloodBank.aspx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AB04CC-98F6-8614-F987-21DCE20E7B75}"/>
              </a:ext>
            </a:extLst>
          </p:cNvPr>
          <p:cNvSpPr txBox="1"/>
          <p:nvPr/>
        </p:nvSpPr>
        <p:spPr>
          <a:xfrm>
            <a:off x="1414463" y="3249364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https://www.naco.gov.in/national-blood-transfusion-council-nbtc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ACB5B-6EC0-6C14-5091-577E4DA59BC3}"/>
              </a:ext>
            </a:extLst>
          </p:cNvPr>
          <p:cNvSpPr txBox="1"/>
          <p:nvPr/>
        </p:nvSpPr>
        <p:spPr>
          <a:xfrm>
            <a:off x="1414463" y="3895695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https://www.naco.gov.in/national-blood-transfusion-council-nbtc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7633D9-569B-ADF7-3FE4-05DFF764D7C9}"/>
              </a:ext>
            </a:extLst>
          </p:cNvPr>
          <p:cNvSpPr txBox="1"/>
          <p:nvPr/>
        </p:nvSpPr>
        <p:spPr>
          <a:xfrm>
            <a:off x="1414463" y="4542026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https://www.google.com/maps/d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9A456E-837C-7E7B-5B48-187194AA424C}"/>
              </a:ext>
            </a:extLst>
          </p:cNvPr>
          <p:cNvSpPr txBox="1"/>
          <p:nvPr/>
        </p:nvSpPr>
        <p:spPr>
          <a:xfrm>
            <a:off x="1414463" y="486519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https://gemini.google.com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5AAF74-20D4-2905-AEF4-7147DAB38857}"/>
              </a:ext>
            </a:extLst>
          </p:cNvPr>
          <p:cNvSpPr txBox="1"/>
          <p:nvPr/>
        </p:nvSpPr>
        <p:spPr>
          <a:xfrm>
            <a:off x="1414463" y="523452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https://assistant.google.com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E40F0-5CD4-37F4-7F09-A9982213808E}"/>
              </a:ext>
            </a:extLst>
          </p:cNvPr>
          <p:cNvSpPr txBox="1"/>
          <p:nvPr/>
        </p:nvSpPr>
        <p:spPr>
          <a:xfrm>
            <a:off x="1414463" y="558626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https://bloodlinks.in/details_bank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F93E35-C3D3-C5ED-D133-6ACEEA5EE2BE}"/>
              </a:ext>
            </a:extLst>
          </p:cNvPr>
          <p:cNvSpPr txBox="1"/>
          <p:nvPr/>
        </p:nvSpPr>
        <p:spPr>
          <a:xfrm>
            <a:off x="1414463" y="593800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https://bloodlinks.in/details_bank</a:t>
            </a:r>
          </a:p>
        </p:txBody>
      </p:sp>
    </p:spTree>
    <p:extLst>
      <p:ext uri="{BB962C8B-B14F-4D97-AF65-F5344CB8AC3E}">
        <p14:creationId xmlns:p14="http://schemas.microsoft.com/office/powerpoint/2010/main" val="339998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319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Basic Details of Team and Problem Statement</vt:lpstr>
      <vt:lpstr>Idea/Approach        Details</vt:lpstr>
      <vt:lpstr>TECHNICAL APPROACH</vt:lpstr>
      <vt:lpstr>FEASIBILITY AND VIABILITY</vt:lpstr>
      <vt:lpstr>IMPACT AND BENEFITS</vt:lpstr>
      <vt:lpstr>RESEARCH 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 l</dc:creator>
  <cp:lastModifiedBy>Lenovo l</cp:lastModifiedBy>
  <cp:revision>1</cp:revision>
  <dcterms:created xsi:type="dcterms:W3CDTF">2025-10-03T13:49:36Z</dcterms:created>
  <dcterms:modified xsi:type="dcterms:W3CDTF">2025-10-04T05:36:47Z</dcterms:modified>
</cp:coreProperties>
</file>