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8" r:id="rId3"/>
    <p:sldId id="261" r:id="rId4"/>
    <p:sldId id="263" r:id="rId5"/>
    <p:sldId id="307" r:id="rId6"/>
    <p:sldId id="308" r:id="rId7"/>
    <p:sldId id="309" r:id="rId8"/>
    <p:sldId id="310" r:id="rId9"/>
    <p:sldId id="314" r:id="rId10"/>
    <p:sldId id="274" r:id="rId11"/>
  </p:sldIdLst>
  <p:sldSz cx="9144000" cy="5143500" type="screen16x9"/>
  <p:notesSz cx="6858000" cy="9144000"/>
  <p:embeddedFontLst>
    <p:embeddedFont>
      <p:font typeface="Assistant" pitchFamily="2" charset="-79"/>
      <p:regular r:id="rId13"/>
      <p:bold r:id="rId14"/>
    </p:embeddedFont>
    <p:embeddedFont>
      <p:font typeface="Sorts Mill Goudy" panose="020B0604020202020204" charset="0"/>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83">
          <p15:clr>
            <a:srgbClr val="A4A3A4"/>
          </p15:clr>
        </p15:guide>
        <p15:guide id="2" pos="283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72" autoAdjust="0"/>
  </p:normalViewPr>
  <p:slideViewPr>
    <p:cSldViewPr snapToGrid="0">
      <p:cViewPr varScale="1">
        <p:scale>
          <a:sx n="92" d="100"/>
          <a:sy n="92" d="100"/>
        </p:scale>
        <p:origin x="540" y="56"/>
      </p:cViewPr>
      <p:guideLst>
        <p:guide orient="horz" pos="1683"/>
        <p:guide pos="283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06a9637d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206a9637d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1208e1304a9_0_280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1208e1304a9_0_280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f9ec8de23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1f9ec8de2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208346d27f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208346d27f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208346d27f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208346d27f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gn="l" defTabSz="914400" rtl="0" eaLnBrk="1" fontAlgn="auto" latinLnBrk="0" hangingPunct="1">
              <a:lnSpc>
                <a:spcPct val="150000"/>
              </a:lnSpc>
              <a:spcBef>
                <a:spcPts val="0"/>
              </a:spcBef>
              <a:spcAft>
                <a:spcPts val="1000"/>
              </a:spcAft>
              <a:buClr>
                <a:srgbClr val="000000"/>
              </a:buClr>
              <a:buSzPts val="1100"/>
              <a:buFont typeface="Times New Roman" panose="02020603050405020304" pitchFamily="18" charset="0"/>
              <a:buChar char="-"/>
              <a:defRPr/>
            </a:pP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208346d27f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208346d27f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208346d27f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208346d27f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208346d27f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208346d27f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208346d27f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208346d27f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208346d27f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208346d27f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lt1"/>
            </a:gs>
            <a:gs pos="61000">
              <a:schemeClr val="lt2"/>
            </a:gs>
            <a:gs pos="100000">
              <a:schemeClr val="dk2"/>
            </a:gs>
          </a:gsLst>
          <a:path path="circle">
            <a:fillToRect l="50000" t="50000" r="50000" b="50000"/>
          </a:path>
          <a:tileRect/>
        </a:gra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mt="30000"/>
          </a:blip>
          <a:srcRect l="804" r="2220" b="7808"/>
          <a:stretch>
            <a:fillRect/>
          </a:stretch>
        </p:blipFill>
        <p:spPr>
          <a:xfrm>
            <a:off x="0" y="0"/>
            <a:ext cx="9144000" cy="5143499"/>
          </a:xfrm>
          <a:prstGeom prst="rect">
            <a:avLst/>
          </a:prstGeom>
          <a:noFill/>
          <a:ln>
            <a:noFill/>
          </a:ln>
        </p:spPr>
      </p:pic>
      <p:sp>
        <p:nvSpPr>
          <p:cNvPr id="11" name="Google Shape;11;p2"/>
          <p:cNvSpPr txBox="1">
            <a:spLocks noGrp="1"/>
          </p:cNvSpPr>
          <p:nvPr>
            <p:ph type="ctrTitle"/>
          </p:nvPr>
        </p:nvSpPr>
        <p:spPr>
          <a:xfrm>
            <a:off x="1710000" y="1252806"/>
            <a:ext cx="5724000" cy="2124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atin typeface="Sorts Mill Goudy" panose="02000503000000000000"/>
                <a:ea typeface="Sorts Mill Goudy" panose="02000503000000000000"/>
                <a:cs typeface="Sorts Mill Goudy" panose="02000503000000000000"/>
                <a:sym typeface="Sorts Mill Goudy" panose="02000503000000000000"/>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710000" y="3387744"/>
            <a:ext cx="5724000" cy="369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latin typeface="Assistant"/>
                <a:ea typeface="Assistant"/>
                <a:cs typeface="Assistant"/>
                <a:sym typeface="Assistan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pic>
        <p:nvPicPr>
          <p:cNvPr id="27" name="Google Shape;27;p5"/>
          <p:cNvPicPr preferRelativeResize="0"/>
          <p:nvPr/>
        </p:nvPicPr>
        <p:blipFill rotWithShape="1">
          <a:blip r:embed="rId2">
            <a:alphaModFix amt="20000"/>
          </a:blip>
          <a:srcRect r="586"/>
          <a:stretch>
            <a:fillRect/>
          </a:stretch>
        </p:blipFill>
        <p:spPr>
          <a:xfrm>
            <a:off x="-52676" y="-24025"/>
            <a:ext cx="9268402" cy="5191550"/>
          </a:xfrm>
          <a:prstGeom prst="rect">
            <a:avLst/>
          </a:prstGeom>
          <a:noFill/>
          <a:ln>
            <a:noFill/>
          </a:ln>
        </p:spPr>
      </p:pic>
      <p:sp>
        <p:nvSpPr>
          <p:cNvPr id="28" name="Google Shape;28;p5"/>
          <p:cNvSpPr txBox="1">
            <a:spLocks noGrp="1"/>
          </p:cNvSpPr>
          <p:nvPr>
            <p:ph type="title"/>
          </p:nvPr>
        </p:nvSpPr>
        <p:spPr>
          <a:xfrm>
            <a:off x="1596700" y="2721797"/>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endParaRPr/>
          </a:p>
        </p:txBody>
      </p:sp>
      <p:sp>
        <p:nvSpPr>
          <p:cNvPr id="29" name="Google Shape;29;p5"/>
          <p:cNvSpPr txBox="1">
            <a:spLocks noGrp="1"/>
          </p:cNvSpPr>
          <p:nvPr>
            <p:ph type="title" idx="2"/>
          </p:nvPr>
        </p:nvSpPr>
        <p:spPr>
          <a:xfrm>
            <a:off x="4804748" y="2721797"/>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endParaRPr/>
          </a:p>
        </p:txBody>
      </p:sp>
      <p:sp>
        <p:nvSpPr>
          <p:cNvPr id="30" name="Google Shape;30;p5"/>
          <p:cNvSpPr txBox="1">
            <a:spLocks noGrp="1"/>
          </p:cNvSpPr>
          <p:nvPr>
            <p:ph type="subTitle" idx="1"/>
          </p:nvPr>
        </p:nvSpPr>
        <p:spPr>
          <a:xfrm>
            <a:off x="4804748" y="3280700"/>
            <a:ext cx="2742600" cy="93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900"/>
              <a:buNone/>
              <a:defRPr sz="1500" b="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
        <p:nvSpPr>
          <p:cNvPr id="31" name="Google Shape;31;p5"/>
          <p:cNvSpPr txBox="1">
            <a:spLocks noGrp="1"/>
          </p:cNvSpPr>
          <p:nvPr>
            <p:ph type="subTitle" idx="3"/>
          </p:nvPr>
        </p:nvSpPr>
        <p:spPr>
          <a:xfrm>
            <a:off x="1596700" y="3280700"/>
            <a:ext cx="2742600" cy="93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900"/>
              <a:buNone/>
              <a:defRPr sz="1500" b="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
        <p:nvSpPr>
          <p:cNvPr id="32" name="Google Shape;32;p5"/>
          <p:cNvSpPr txBox="1">
            <a:spLocks noGrp="1"/>
          </p:cNvSpPr>
          <p:nvPr>
            <p:ph type="title" idx="4"/>
          </p:nvPr>
        </p:nvSpPr>
        <p:spPr>
          <a:xfrm>
            <a:off x="713225" y="368825"/>
            <a:ext cx="7699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33" name="Google Shape;33;p5"/>
          <p:cNvPicPr preferRelativeResize="0"/>
          <p:nvPr/>
        </p:nvPicPr>
        <p:blipFill>
          <a:blip r:embed="rId3"/>
          <a:stretch>
            <a:fillRect/>
          </a:stretch>
        </p:blipFill>
        <p:spPr>
          <a:xfrm>
            <a:off x="-523875" y="-989650"/>
            <a:ext cx="1302125" cy="7061274"/>
          </a:xfrm>
          <a:prstGeom prst="rect">
            <a:avLst/>
          </a:prstGeom>
          <a:noFill/>
          <a:ln>
            <a:noFill/>
          </a:ln>
          <a:effectLst>
            <a:outerShdw blurRad="42863" dist="19050" dir="5400000" algn="bl" rotWithShape="0">
              <a:schemeClr val="dk1">
                <a:alpha val="14000"/>
              </a:schemeClr>
            </a:outerShdw>
          </a:effectLst>
        </p:spPr>
      </p:pic>
      <p:pic>
        <p:nvPicPr>
          <p:cNvPr id="34" name="Google Shape;34;p5"/>
          <p:cNvPicPr preferRelativeResize="0"/>
          <p:nvPr/>
        </p:nvPicPr>
        <p:blipFill>
          <a:blip r:embed="rId3"/>
          <a:stretch>
            <a:fillRect/>
          </a:stretch>
        </p:blipFill>
        <p:spPr>
          <a:xfrm flipH="1">
            <a:off x="8372475" y="-989650"/>
            <a:ext cx="1302125" cy="7061274"/>
          </a:xfrm>
          <a:prstGeom prst="rect">
            <a:avLst/>
          </a:prstGeom>
          <a:noFill/>
          <a:ln>
            <a:noFill/>
          </a:ln>
          <a:effectLst>
            <a:outerShdw blurRad="42863" dist="19050" dir="5400000" algn="bl" rotWithShape="0">
              <a:schemeClr val="dk1">
                <a:alpha val="14000"/>
              </a:schemeClr>
            </a:outerShdw>
          </a:effec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2"/>
        <p:cNvGrpSpPr/>
        <p:nvPr/>
      </p:nvGrpSpPr>
      <p:grpSpPr>
        <a:xfrm>
          <a:off x="0" y="0"/>
          <a:ext cx="0" cy="0"/>
          <a:chOff x="0" y="0"/>
          <a:chExt cx="0" cy="0"/>
        </a:xfrm>
      </p:grpSpPr>
      <p:pic>
        <p:nvPicPr>
          <p:cNvPr id="53" name="Google Shape;53;p8"/>
          <p:cNvPicPr preferRelativeResize="0"/>
          <p:nvPr/>
        </p:nvPicPr>
        <p:blipFill rotWithShape="1">
          <a:blip r:embed="rId2">
            <a:alphaModFix amt="20000"/>
          </a:blip>
          <a:srcRect r="586"/>
          <a:stretch>
            <a:fillRect/>
          </a:stretch>
        </p:blipFill>
        <p:spPr>
          <a:xfrm>
            <a:off x="-52676" y="-24025"/>
            <a:ext cx="9268402" cy="5191550"/>
          </a:xfrm>
          <a:prstGeom prst="rect">
            <a:avLst/>
          </a:prstGeom>
          <a:noFill/>
          <a:ln>
            <a:noFill/>
          </a:ln>
        </p:spPr>
      </p:pic>
      <p:sp>
        <p:nvSpPr>
          <p:cNvPr id="54" name="Google Shape;54;p8"/>
          <p:cNvSpPr txBox="1">
            <a:spLocks noGrp="1"/>
          </p:cNvSpPr>
          <p:nvPr>
            <p:ph type="title"/>
          </p:nvPr>
        </p:nvSpPr>
        <p:spPr>
          <a:xfrm>
            <a:off x="2045100" y="1285875"/>
            <a:ext cx="6367800" cy="2588400"/>
          </a:xfrm>
          <a:prstGeom prst="rect">
            <a:avLst/>
          </a:prstGeom>
        </p:spPr>
        <p:txBody>
          <a:bodyPr spcFirstLastPara="1" wrap="square" lIns="91425" tIns="91425" rIns="91425" bIns="91425" anchor="ctr" anchorCtr="0">
            <a:noAutofit/>
          </a:bodyPr>
          <a:lstStyle>
            <a:lvl1pPr lvl="0" algn="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7"/>
        <p:cNvGrpSpPr/>
        <p:nvPr/>
      </p:nvGrpSpPr>
      <p:grpSpPr>
        <a:xfrm>
          <a:off x="0" y="0"/>
          <a:ext cx="0" cy="0"/>
          <a:chOff x="0" y="0"/>
          <a:chExt cx="0" cy="0"/>
        </a:xfrm>
      </p:grpSpPr>
      <p:sp>
        <p:nvSpPr>
          <p:cNvPr id="68" name="Google Shape;6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bg>
      <p:bgPr>
        <a:gradFill>
          <a:gsLst>
            <a:gs pos="0">
              <a:schemeClr val="lt1"/>
            </a:gs>
            <a:gs pos="61000">
              <a:schemeClr val="lt2"/>
            </a:gs>
            <a:gs pos="100000">
              <a:schemeClr val="dk2"/>
            </a:gs>
          </a:gsLst>
          <a:path path="circle">
            <a:fillToRect l="50000" t="50000" r="50000" b="50000"/>
          </a:path>
          <a:tileRect/>
        </a:gradFill>
        <a:effectLst/>
      </p:bgPr>
    </p:bg>
    <p:spTree>
      <p:nvGrpSpPr>
        <p:cNvPr id="1" name="Shape 69"/>
        <p:cNvGrpSpPr/>
        <p:nvPr/>
      </p:nvGrpSpPr>
      <p:grpSpPr>
        <a:xfrm>
          <a:off x="0" y="0"/>
          <a:ext cx="0" cy="0"/>
          <a:chOff x="0" y="0"/>
          <a:chExt cx="0" cy="0"/>
        </a:xfrm>
      </p:grpSpPr>
      <p:pic>
        <p:nvPicPr>
          <p:cNvPr id="70" name="Google Shape;70;p13"/>
          <p:cNvPicPr preferRelativeResize="0"/>
          <p:nvPr/>
        </p:nvPicPr>
        <p:blipFill rotWithShape="1">
          <a:blip r:embed="rId2">
            <a:alphaModFix amt="20000"/>
          </a:blip>
          <a:srcRect r="586"/>
          <a:stretch>
            <a:fillRect/>
          </a:stretch>
        </p:blipFill>
        <p:spPr>
          <a:xfrm>
            <a:off x="-52676" y="-24025"/>
            <a:ext cx="9268402" cy="5191550"/>
          </a:xfrm>
          <a:prstGeom prst="rect">
            <a:avLst/>
          </a:prstGeom>
          <a:noFill/>
          <a:ln>
            <a:noFill/>
          </a:ln>
        </p:spPr>
      </p:pic>
      <p:sp>
        <p:nvSpPr>
          <p:cNvPr id="71" name="Google Shape;71;p13"/>
          <p:cNvSpPr txBox="1">
            <a:spLocks noGrp="1"/>
          </p:cNvSpPr>
          <p:nvPr>
            <p:ph type="title"/>
          </p:nvPr>
        </p:nvSpPr>
        <p:spPr>
          <a:xfrm>
            <a:off x="1464591" y="1465000"/>
            <a:ext cx="30357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500" b="1"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72" name="Google Shape;72;p13"/>
          <p:cNvSpPr txBox="1">
            <a:spLocks noGrp="1"/>
          </p:cNvSpPr>
          <p:nvPr>
            <p:ph type="subTitle" idx="1"/>
          </p:nvPr>
        </p:nvSpPr>
        <p:spPr>
          <a:xfrm>
            <a:off x="1464597" y="1886525"/>
            <a:ext cx="3035700" cy="52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a:endParaRPr/>
          </a:p>
        </p:txBody>
      </p:sp>
      <p:sp>
        <p:nvSpPr>
          <p:cNvPr id="73" name="Google Shape;73;p13"/>
          <p:cNvSpPr txBox="1">
            <a:spLocks noGrp="1"/>
          </p:cNvSpPr>
          <p:nvPr>
            <p:ph type="title" idx="2"/>
          </p:nvPr>
        </p:nvSpPr>
        <p:spPr>
          <a:xfrm>
            <a:off x="4643709" y="1465000"/>
            <a:ext cx="3035700" cy="421500"/>
          </a:xfrm>
          <a:prstGeom prst="rect">
            <a:avLst/>
          </a:prstGeom>
          <a:noFill/>
          <a:ln>
            <a:noFill/>
          </a:ln>
        </p:spPr>
        <p:txBody>
          <a:bodyPr spcFirstLastPara="1" wrap="square" lIns="0" tIns="0" rIns="0" bIns="0" anchor="ctr" anchorCtr="0">
            <a:noAutofit/>
          </a:bodyPr>
          <a:lstStyle>
            <a:lvl1pPr marR="71755" lvl="0" algn="r" rtl="0">
              <a:spcBef>
                <a:spcPts val="0"/>
              </a:spcBef>
              <a:spcAft>
                <a:spcPts val="0"/>
              </a:spcAft>
              <a:buSzPts val="1400"/>
              <a:buNone/>
              <a:defRPr sz="2500" b="1"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74" name="Google Shape;74;p13"/>
          <p:cNvSpPr txBox="1">
            <a:spLocks noGrp="1"/>
          </p:cNvSpPr>
          <p:nvPr>
            <p:ph type="subTitle" idx="3"/>
          </p:nvPr>
        </p:nvSpPr>
        <p:spPr>
          <a:xfrm>
            <a:off x="4643697" y="1886525"/>
            <a:ext cx="3035700" cy="525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500"/>
            </a:lvl1pPr>
            <a:lvl2pPr lvl="1" algn="r" rtl="0">
              <a:lnSpc>
                <a:spcPct val="100000"/>
              </a:lnSpc>
              <a:spcBef>
                <a:spcPts val="0"/>
              </a:spcBef>
              <a:spcAft>
                <a:spcPts val="0"/>
              </a:spcAft>
              <a:buNone/>
              <a:defRPr sz="1500"/>
            </a:lvl2pPr>
            <a:lvl3pPr lvl="2" algn="r" rtl="0">
              <a:lnSpc>
                <a:spcPct val="100000"/>
              </a:lnSpc>
              <a:spcBef>
                <a:spcPts val="0"/>
              </a:spcBef>
              <a:spcAft>
                <a:spcPts val="0"/>
              </a:spcAft>
              <a:buNone/>
              <a:defRPr sz="1500"/>
            </a:lvl3pPr>
            <a:lvl4pPr lvl="3" algn="r" rtl="0">
              <a:lnSpc>
                <a:spcPct val="100000"/>
              </a:lnSpc>
              <a:spcBef>
                <a:spcPts val="0"/>
              </a:spcBef>
              <a:spcAft>
                <a:spcPts val="0"/>
              </a:spcAft>
              <a:buNone/>
              <a:defRPr sz="1500"/>
            </a:lvl4pPr>
            <a:lvl5pPr lvl="4" algn="r" rtl="0">
              <a:lnSpc>
                <a:spcPct val="100000"/>
              </a:lnSpc>
              <a:spcBef>
                <a:spcPts val="0"/>
              </a:spcBef>
              <a:spcAft>
                <a:spcPts val="0"/>
              </a:spcAft>
              <a:buNone/>
              <a:defRPr sz="1500"/>
            </a:lvl5pPr>
            <a:lvl6pPr lvl="5" algn="r" rtl="0">
              <a:lnSpc>
                <a:spcPct val="100000"/>
              </a:lnSpc>
              <a:spcBef>
                <a:spcPts val="0"/>
              </a:spcBef>
              <a:spcAft>
                <a:spcPts val="0"/>
              </a:spcAft>
              <a:buNone/>
              <a:defRPr sz="1500"/>
            </a:lvl6pPr>
            <a:lvl7pPr lvl="6" algn="r" rtl="0">
              <a:lnSpc>
                <a:spcPct val="100000"/>
              </a:lnSpc>
              <a:spcBef>
                <a:spcPts val="0"/>
              </a:spcBef>
              <a:spcAft>
                <a:spcPts val="0"/>
              </a:spcAft>
              <a:buNone/>
              <a:defRPr sz="1500"/>
            </a:lvl7pPr>
            <a:lvl8pPr lvl="7" algn="r" rtl="0">
              <a:lnSpc>
                <a:spcPct val="100000"/>
              </a:lnSpc>
              <a:spcBef>
                <a:spcPts val="0"/>
              </a:spcBef>
              <a:spcAft>
                <a:spcPts val="0"/>
              </a:spcAft>
              <a:buNone/>
              <a:defRPr sz="1500"/>
            </a:lvl8pPr>
            <a:lvl9pPr lvl="8" algn="r" rtl="0">
              <a:lnSpc>
                <a:spcPct val="100000"/>
              </a:lnSpc>
              <a:spcBef>
                <a:spcPts val="0"/>
              </a:spcBef>
              <a:spcAft>
                <a:spcPts val="0"/>
              </a:spcAft>
              <a:buNone/>
              <a:defRPr sz="1500"/>
            </a:lvl9pPr>
          </a:lstStyle>
          <a:p>
            <a:endParaRPr/>
          </a:p>
        </p:txBody>
      </p:sp>
      <p:sp>
        <p:nvSpPr>
          <p:cNvPr id="75" name="Google Shape;75;p13"/>
          <p:cNvSpPr txBox="1">
            <a:spLocks noGrp="1"/>
          </p:cNvSpPr>
          <p:nvPr>
            <p:ph type="title" idx="4"/>
          </p:nvPr>
        </p:nvSpPr>
        <p:spPr>
          <a:xfrm>
            <a:off x="1464591" y="2498850"/>
            <a:ext cx="3035700" cy="421500"/>
          </a:xfrm>
          <a:prstGeom prst="rect">
            <a:avLst/>
          </a:prstGeom>
          <a:noFill/>
          <a:ln>
            <a:noFill/>
          </a:ln>
        </p:spPr>
        <p:txBody>
          <a:bodyPr spcFirstLastPara="1" wrap="square" lIns="0" tIns="0" rIns="0" bIns="0" anchor="ctr" anchorCtr="0">
            <a:noAutofit/>
          </a:bodyPr>
          <a:lstStyle>
            <a:lvl1pPr marR="71755" lvl="0" rtl="0">
              <a:spcBef>
                <a:spcPts val="0"/>
              </a:spcBef>
              <a:spcAft>
                <a:spcPts val="0"/>
              </a:spcAft>
              <a:buSzPts val="1400"/>
              <a:buNone/>
              <a:defRPr sz="2500" b="1"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76" name="Google Shape;76;p13"/>
          <p:cNvSpPr txBox="1">
            <a:spLocks noGrp="1"/>
          </p:cNvSpPr>
          <p:nvPr>
            <p:ph type="subTitle" idx="5"/>
          </p:nvPr>
        </p:nvSpPr>
        <p:spPr>
          <a:xfrm>
            <a:off x="1464597" y="2920375"/>
            <a:ext cx="3035700" cy="52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a:endParaRPr/>
          </a:p>
        </p:txBody>
      </p:sp>
      <p:sp>
        <p:nvSpPr>
          <p:cNvPr id="77" name="Google Shape;77;p13"/>
          <p:cNvSpPr txBox="1">
            <a:spLocks noGrp="1"/>
          </p:cNvSpPr>
          <p:nvPr>
            <p:ph type="title" idx="6"/>
          </p:nvPr>
        </p:nvSpPr>
        <p:spPr>
          <a:xfrm>
            <a:off x="4643709" y="2498850"/>
            <a:ext cx="3035700" cy="421500"/>
          </a:xfrm>
          <a:prstGeom prst="rect">
            <a:avLst/>
          </a:prstGeom>
          <a:noFill/>
          <a:ln>
            <a:noFill/>
          </a:ln>
        </p:spPr>
        <p:txBody>
          <a:bodyPr spcFirstLastPara="1" wrap="square" lIns="0" tIns="0" rIns="0" bIns="0" anchor="ctr" anchorCtr="0">
            <a:noAutofit/>
          </a:bodyPr>
          <a:lstStyle>
            <a:lvl1pPr marR="71755" lvl="0" algn="r" rtl="0">
              <a:spcBef>
                <a:spcPts val="0"/>
              </a:spcBef>
              <a:spcAft>
                <a:spcPts val="0"/>
              </a:spcAft>
              <a:buSzPts val="1400"/>
              <a:buNone/>
              <a:defRPr sz="2500" b="1"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78" name="Google Shape;78;p13"/>
          <p:cNvSpPr txBox="1">
            <a:spLocks noGrp="1"/>
          </p:cNvSpPr>
          <p:nvPr>
            <p:ph type="subTitle" idx="7"/>
          </p:nvPr>
        </p:nvSpPr>
        <p:spPr>
          <a:xfrm>
            <a:off x="4643697" y="2920375"/>
            <a:ext cx="3035700" cy="525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500"/>
            </a:lvl1pPr>
            <a:lvl2pPr lvl="1" algn="r" rtl="0">
              <a:lnSpc>
                <a:spcPct val="100000"/>
              </a:lnSpc>
              <a:spcBef>
                <a:spcPts val="0"/>
              </a:spcBef>
              <a:spcAft>
                <a:spcPts val="0"/>
              </a:spcAft>
              <a:buNone/>
              <a:defRPr sz="1500"/>
            </a:lvl2pPr>
            <a:lvl3pPr lvl="2" algn="r" rtl="0">
              <a:lnSpc>
                <a:spcPct val="100000"/>
              </a:lnSpc>
              <a:spcBef>
                <a:spcPts val="0"/>
              </a:spcBef>
              <a:spcAft>
                <a:spcPts val="0"/>
              </a:spcAft>
              <a:buNone/>
              <a:defRPr sz="1500"/>
            </a:lvl3pPr>
            <a:lvl4pPr lvl="3" algn="r" rtl="0">
              <a:lnSpc>
                <a:spcPct val="100000"/>
              </a:lnSpc>
              <a:spcBef>
                <a:spcPts val="0"/>
              </a:spcBef>
              <a:spcAft>
                <a:spcPts val="0"/>
              </a:spcAft>
              <a:buNone/>
              <a:defRPr sz="1500"/>
            </a:lvl4pPr>
            <a:lvl5pPr lvl="4" algn="r" rtl="0">
              <a:lnSpc>
                <a:spcPct val="100000"/>
              </a:lnSpc>
              <a:spcBef>
                <a:spcPts val="0"/>
              </a:spcBef>
              <a:spcAft>
                <a:spcPts val="0"/>
              </a:spcAft>
              <a:buNone/>
              <a:defRPr sz="1500"/>
            </a:lvl5pPr>
            <a:lvl6pPr lvl="5" algn="r" rtl="0">
              <a:lnSpc>
                <a:spcPct val="100000"/>
              </a:lnSpc>
              <a:spcBef>
                <a:spcPts val="0"/>
              </a:spcBef>
              <a:spcAft>
                <a:spcPts val="0"/>
              </a:spcAft>
              <a:buNone/>
              <a:defRPr sz="1500"/>
            </a:lvl6pPr>
            <a:lvl7pPr lvl="6" algn="r" rtl="0">
              <a:lnSpc>
                <a:spcPct val="100000"/>
              </a:lnSpc>
              <a:spcBef>
                <a:spcPts val="0"/>
              </a:spcBef>
              <a:spcAft>
                <a:spcPts val="0"/>
              </a:spcAft>
              <a:buNone/>
              <a:defRPr sz="1500"/>
            </a:lvl7pPr>
            <a:lvl8pPr lvl="7" algn="r" rtl="0">
              <a:lnSpc>
                <a:spcPct val="100000"/>
              </a:lnSpc>
              <a:spcBef>
                <a:spcPts val="0"/>
              </a:spcBef>
              <a:spcAft>
                <a:spcPts val="0"/>
              </a:spcAft>
              <a:buNone/>
              <a:defRPr sz="1500"/>
            </a:lvl8pPr>
            <a:lvl9pPr lvl="8" algn="r" rtl="0">
              <a:lnSpc>
                <a:spcPct val="100000"/>
              </a:lnSpc>
              <a:spcBef>
                <a:spcPts val="0"/>
              </a:spcBef>
              <a:spcAft>
                <a:spcPts val="0"/>
              </a:spcAft>
              <a:buNone/>
              <a:defRPr sz="1500"/>
            </a:lvl9pPr>
          </a:lstStyle>
          <a:p>
            <a:endParaRPr/>
          </a:p>
        </p:txBody>
      </p:sp>
      <p:sp>
        <p:nvSpPr>
          <p:cNvPr id="79" name="Google Shape;79;p13"/>
          <p:cNvSpPr txBox="1">
            <a:spLocks noGrp="1"/>
          </p:cNvSpPr>
          <p:nvPr>
            <p:ph type="title" idx="8"/>
          </p:nvPr>
        </p:nvSpPr>
        <p:spPr>
          <a:xfrm>
            <a:off x="1464591" y="3532700"/>
            <a:ext cx="30357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500" b="1"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80" name="Google Shape;80;p13"/>
          <p:cNvSpPr txBox="1">
            <a:spLocks noGrp="1"/>
          </p:cNvSpPr>
          <p:nvPr>
            <p:ph type="subTitle" idx="9"/>
          </p:nvPr>
        </p:nvSpPr>
        <p:spPr>
          <a:xfrm>
            <a:off x="1464597" y="3954225"/>
            <a:ext cx="3035700" cy="52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500"/>
            </a:lvl1pPr>
            <a:lvl2pPr lvl="1" rtl="0">
              <a:lnSpc>
                <a:spcPct val="100000"/>
              </a:lnSpc>
              <a:spcBef>
                <a:spcPts val="0"/>
              </a:spcBef>
              <a:spcAft>
                <a:spcPts val="0"/>
              </a:spcAft>
              <a:buNone/>
              <a:defRPr sz="1500"/>
            </a:lvl2pPr>
            <a:lvl3pPr lvl="2" rtl="0">
              <a:lnSpc>
                <a:spcPct val="100000"/>
              </a:lnSpc>
              <a:spcBef>
                <a:spcPts val="0"/>
              </a:spcBef>
              <a:spcAft>
                <a:spcPts val="0"/>
              </a:spcAft>
              <a:buNone/>
              <a:defRPr sz="1500"/>
            </a:lvl3pPr>
            <a:lvl4pPr lvl="3" rtl="0">
              <a:lnSpc>
                <a:spcPct val="100000"/>
              </a:lnSpc>
              <a:spcBef>
                <a:spcPts val="0"/>
              </a:spcBef>
              <a:spcAft>
                <a:spcPts val="0"/>
              </a:spcAft>
              <a:buNone/>
              <a:defRPr sz="1500"/>
            </a:lvl4pPr>
            <a:lvl5pPr lvl="4" rtl="0">
              <a:lnSpc>
                <a:spcPct val="100000"/>
              </a:lnSpc>
              <a:spcBef>
                <a:spcPts val="0"/>
              </a:spcBef>
              <a:spcAft>
                <a:spcPts val="0"/>
              </a:spcAft>
              <a:buNone/>
              <a:defRPr sz="1500"/>
            </a:lvl5pPr>
            <a:lvl6pPr lvl="5" rtl="0">
              <a:lnSpc>
                <a:spcPct val="100000"/>
              </a:lnSpc>
              <a:spcBef>
                <a:spcPts val="0"/>
              </a:spcBef>
              <a:spcAft>
                <a:spcPts val="0"/>
              </a:spcAft>
              <a:buNone/>
              <a:defRPr sz="1500"/>
            </a:lvl6pPr>
            <a:lvl7pPr lvl="6" rtl="0">
              <a:lnSpc>
                <a:spcPct val="100000"/>
              </a:lnSpc>
              <a:spcBef>
                <a:spcPts val="0"/>
              </a:spcBef>
              <a:spcAft>
                <a:spcPts val="0"/>
              </a:spcAft>
              <a:buNone/>
              <a:defRPr sz="1500"/>
            </a:lvl7pPr>
            <a:lvl8pPr lvl="7" rtl="0">
              <a:lnSpc>
                <a:spcPct val="100000"/>
              </a:lnSpc>
              <a:spcBef>
                <a:spcPts val="0"/>
              </a:spcBef>
              <a:spcAft>
                <a:spcPts val="0"/>
              </a:spcAft>
              <a:buNone/>
              <a:defRPr sz="1500"/>
            </a:lvl8pPr>
            <a:lvl9pPr lvl="8" rtl="0">
              <a:lnSpc>
                <a:spcPct val="100000"/>
              </a:lnSpc>
              <a:spcBef>
                <a:spcPts val="0"/>
              </a:spcBef>
              <a:spcAft>
                <a:spcPts val="0"/>
              </a:spcAft>
              <a:buNone/>
              <a:defRPr sz="1500"/>
            </a:lvl9pPr>
          </a:lstStyle>
          <a:p>
            <a:endParaRPr/>
          </a:p>
        </p:txBody>
      </p:sp>
      <p:sp>
        <p:nvSpPr>
          <p:cNvPr id="81" name="Google Shape;81;p13"/>
          <p:cNvSpPr txBox="1">
            <a:spLocks noGrp="1"/>
          </p:cNvSpPr>
          <p:nvPr>
            <p:ph type="title" idx="13"/>
          </p:nvPr>
        </p:nvSpPr>
        <p:spPr>
          <a:xfrm>
            <a:off x="4643709" y="3532700"/>
            <a:ext cx="3035700" cy="421500"/>
          </a:xfrm>
          <a:prstGeom prst="rect">
            <a:avLst/>
          </a:prstGeom>
          <a:noFill/>
          <a:ln>
            <a:noFill/>
          </a:ln>
        </p:spPr>
        <p:txBody>
          <a:bodyPr spcFirstLastPara="1" wrap="square" lIns="0" tIns="0" rIns="0" bIns="0" anchor="ctr" anchorCtr="0">
            <a:noAutofit/>
          </a:bodyPr>
          <a:lstStyle>
            <a:lvl1pPr marR="71755" lvl="0" algn="r" rtl="0">
              <a:spcBef>
                <a:spcPts val="0"/>
              </a:spcBef>
              <a:spcAft>
                <a:spcPts val="0"/>
              </a:spcAft>
              <a:buSzPts val="1400"/>
              <a:buNone/>
              <a:defRPr sz="2500" b="1"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82" name="Google Shape;82;p13"/>
          <p:cNvSpPr txBox="1">
            <a:spLocks noGrp="1"/>
          </p:cNvSpPr>
          <p:nvPr>
            <p:ph type="subTitle" idx="14"/>
          </p:nvPr>
        </p:nvSpPr>
        <p:spPr>
          <a:xfrm>
            <a:off x="4643697" y="3954225"/>
            <a:ext cx="3035700" cy="525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500"/>
            </a:lvl1pPr>
            <a:lvl2pPr lvl="1" algn="r" rtl="0">
              <a:lnSpc>
                <a:spcPct val="100000"/>
              </a:lnSpc>
              <a:spcBef>
                <a:spcPts val="0"/>
              </a:spcBef>
              <a:spcAft>
                <a:spcPts val="0"/>
              </a:spcAft>
              <a:buNone/>
              <a:defRPr sz="1500"/>
            </a:lvl2pPr>
            <a:lvl3pPr lvl="2" algn="r" rtl="0">
              <a:lnSpc>
                <a:spcPct val="100000"/>
              </a:lnSpc>
              <a:spcBef>
                <a:spcPts val="0"/>
              </a:spcBef>
              <a:spcAft>
                <a:spcPts val="0"/>
              </a:spcAft>
              <a:buNone/>
              <a:defRPr sz="1500"/>
            </a:lvl3pPr>
            <a:lvl4pPr lvl="3" algn="r" rtl="0">
              <a:lnSpc>
                <a:spcPct val="100000"/>
              </a:lnSpc>
              <a:spcBef>
                <a:spcPts val="0"/>
              </a:spcBef>
              <a:spcAft>
                <a:spcPts val="0"/>
              </a:spcAft>
              <a:buNone/>
              <a:defRPr sz="1500"/>
            </a:lvl4pPr>
            <a:lvl5pPr lvl="4" algn="r" rtl="0">
              <a:lnSpc>
                <a:spcPct val="100000"/>
              </a:lnSpc>
              <a:spcBef>
                <a:spcPts val="0"/>
              </a:spcBef>
              <a:spcAft>
                <a:spcPts val="0"/>
              </a:spcAft>
              <a:buNone/>
              <a:defRPr sz="1500"/>
            </a:lvl5pPr>
            <a:lvl6pPr lvl="5" algn="r" rtl="0">
              <a:lnSpc>
                <a:spcPct val="100000"/>
              </a:lnSpc>
              <a:spcBef>
                <a:spcPts val="0"/>
              </a:spcBef>
              <a:spcAft>
                <a:spcPts val="0"/>
              </a:spcAft>
              <a:buNone/>
              <a:defRPr sz="1500"/>
            </a:lvl6pPr>
            <a:lvl7pPr lvl="6" algn="r" rtl="0">
              <a:lnSpc>
                <a:spcPct val="100000"/>
              </a:lnSpc>
              <a:spcBef>
                <a:spcPts val="0"/>
              </a:spcBef>
              <a:spcAft>
                <a:spcPts val="0"/>
              </a:spcAft>
              <a:buNone/>
              <a:defRPr sz="1500"/>
            </a:lvl7pPr>
            <a:lvl8pPr lvl="7" algn="r" rtl="0">
              <a:lnSpc>
                <a:spcPct val="100000"/>
              </a:lnSpc>
              <a:spcBef>
                <a:spcPts val="0"/>
              </a:spcBef>
              <a:spcAft>
                <a:spcPts val="0"/>
              </a:spcAft>
              <a:buNone/>
              <a:defRPr sz="1500"/>
            </a:lvl8pPr>
            <a:lvl9pPr lvl="8" algn="r" rtl="0">
              <a:lnSpc>
                <a:spcPct val="100000"/>
              </a:lnSpc>
              <a:spcBef>
                <a:spcPts val="0"/>
              </a:spcBef>
              <a:spcAft>
                <a:spcPts val="0"/>
              </a:spcAft>
              <a:buNone/>
              <a:defRPr sz="1500"/>
            </a:lvl9pPr>
          </a:lstStyle>
          <a:p>
            <a:endParaRPr/>
          </a:p>
        </p:txBody>
      </p:sp>
      <p:sp>
        <p:nvSpPr>
          <p:cNvPr id="83" name="Google Shape;83;p13">
            <a:hlinkClick r:id="" action="ppaction://noaction"/>
          </p:cNvPr>
          <p:cNvSpPr txBox="1">
            <a:spLocks noGrp="1"/>
          </p:cNvSpPr>
          <p:nvPr>
            <p:ph type="title" idx="15" hasCustomPrompt="1"/>
          </p:nvPr>
        </p:nvSpPr>
        <p:spPr>
          <a:xfrm>
            <a:off x="743812" y="1461375"/>
            <a:ext cx="625800" cy="421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4" name="Google Shape;84;p13">
            <a:hlinkClick r:id="" action="ppaction://noaction"/>
          </p:cNvPr>
          <p:cNvSpPr txBox="1">
            <a:spLocks noGrp="1"/>
          </p:cNvSpPr>
          <p:nvPr>
            <p:ph type="title" idx="16" hasCustomPrompt="1"/>
          </p:nvPr>
        </p:nvSpPr>
        <p:spPr>
          <a:xfrm>
            <a:off x="743812" y="2498850"/>
            <a:ext cx="626400" cy="421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5" name="Google Shape;85;p13">
            <a:hlinkClick r:id="" action="ppaction://noaction"/>
          </p:cNvPr>
          <p:cNvSpPr txBox="1">
            <a:spLocks noGrp="1"/>
          </p:cNvSpPr>
          <p:nvPr>
            <p:ph type="title" idx="17" hasCustomPrompt="1"/>
          </p:nvPr>
        </p:nvSpPr>
        <p:spPr>
          <a:xfrm>
            <a:off x="743812" y="3532700"/>
            <a:ext cx="626400" cy="421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6" name="Google Shape;86;p13">
            <a:hlinkClick r:id="" action="ppaction://noaction"/>
          </p:cNvPr>
          <p:cNvSpPr txBox="1">
            <a:spLocks noGrp="1"/>
          </p:cNvSpPr>
          <p:nvPr>
            <p:ph type="title" idx="18" hasCustomPrompt="1"/>
          </p:nvPr>
        </p:nvSpPr>
        <p:spPr>
          <a:xfrm>
            <a:off x="7778288" y="1461325"/>
            <a:ext cx="6219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500" b="1"/>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87" name="Google Shape;87;p13">
            <a:hlinkClick r:id="" action="ppaction://noaction"/>
          </p:cNvPr>
          <p:cNvSpPr txBox="1">
            <a:spLocks noGrp="1"/>
          </p:cNvSpPr>
          <p:nvPr>
            <p:ph type="title" idx="19" hasCustomPrompt="1"/>
          </p:nvPr>
        </p:nvSpPr>
        <p:spPr>
          <a:xfrm>
            <a:off x="7778288" y="2498850"/>
            <a:ext cx="6219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500" b="1"/>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88" name="Google Shape;88;p13">
            <a:hlinkClick r:id="" action="ppaction://noaction"/>
          </p:cNvPr>
          <p:cNvSpPr txBox="1">
            <a:spLocks noGrp="1"/>
          </p:cNvSpPr>
          <p:nvPr>
            <p:ph type="title" idx="20" hasCustomPrompt="1"/>
          </p:nvPr>
        </p:nvSpPr>
        <p:spPr>
          <a:xfrm>
            <a:off x="7778288" y="3532700"/>
            <a:ext cx="6219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500" b="1"/>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89" name="Google Shape;89;p13"/>
          <p:cNvSpPr txBox="1">
            <a:spLocks noGrp="1"/>
          </p:cNvSpPr>
          <p:nvPr>
            <p:ph type="title" idx="21"/>
          </p:nvPr>
        </p:nvSpPr>
        <p:spPr>
          <a:xfrm>
            <a:off x="713225" y="368825"/>
            <a:ext cx="7699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CUSTOM_9">
    <p:spTree>
      <p:nvGrpSpPr>
        <p:cNvPr id="1" name="Shape 102"/>
        <p:cNvGrpSpPr/>
        <p:nvPr/>
      </p:nvGrpSpPr>
      <p:grpSpPr>
        <a:xfrm>
          <a:off x="0" y="0"/>
          <a:ext cx="0" cy="0"/>
          <a:chOff x="0" y="0"/>
          <a:chExt cx="0" cy="0"/>
        </a:xfrm>
      </p:grpSpPr>
      <p:pic>
        <p:nvPicPr>
          <p:cNvPr id="103" name="Google Shape;103;p16"/>
          <p:cNvPicPr preferRelativeResize="0"/>
          <p:nvPr/>
        </p:nvPicPr>
        <p:blipFill rotWithShape="1">
          <a:blip r:embed="rId2">
            <a:alphaModFix amt="20000"/>
          </a:blip>
          <a:srcRect r="586"/>
          <a:stretch>
            <a:fillRect/>
          </a:stretch>
        </p:blipFill>
        <p:spPr>
          <a:xfrm>
            <a:off x="-52676" y="-24025"/>
            <a:ext cx="9268402" cy="5191550"/>
          </a:xfrm>
          <a:prstGeom prst="rect">
            <a:avLst/>
          </a:prstGeom>
          <a:noFill/>
          <a:ln>
            <a:noFill/>
          </a:ln>
        </p:spPr>
      </p:pic>
      <p:sp>
        <p:nvSpPr>
          <p:cNvPr id="104" name="Google Shape;104;p16"/>
          <p:cNvSpPr txBox="1">
            <a:spLocks noGrp="1"/>
          </p:cNvSpPr>
          <p:nvPr>
            <p:ph type="title"/>
          </p:nvPr>
        </p:nvSpPr>
        <p:spPr>
          <a:xfrm>
            <a:off x="713225" y="368825"/>
            <a:ext cx="7699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181"/>
        <p:cNvGrpSpPr/>
        <p:nvPr/>
      </p:nvGrpSpPr>
      <p:grpSpPr>
        <a:xfrm>
          <a:off x="0" y="0"/>
          <a:ext cx="0" cy="0"/>
          <a:chOff x="0" y="0"/>
          <a:chExt cx="0" cy="0"/>
        </a:xfrm>
      </p:grpSpPr>
      <p:pic>
        <p:nvPicPr>
          <p:cNvPr id="182" name="Google Shape;182;p26"/>
          <p:cNvPicPr preferRelativeResize="0"/>
          <p:nvPr/>
        </p:nvPicPr>
        <p:blipFill rotWithShape="1">
          <a:blip r:embed="rId2">
            <a:alphaModFix amt="20000"/>
          </a:blip>
          <a:srcRect r="586"/>
          <a:stretch>
            <a:fillRect/>
          </a:stretch>
        </p:blipFill>
        <p:spPr>
          <a:xfrm>
            <a:off x="-52676" y="-24025"/>
            <a:ext cx="9268402" cy="5191550"/>
          </a:xfrm>
          <a:prstGeom prst="rect">
            <a:avLst/>
          </a:prstGeom>
          <a:noFill/>
          <a:ln>
            <a:noFill/>
          </a:ln>
        </p:spPr>
      </p:pic>
      <p:pic>
        <p:nvPicPr>
          <p:cNvPr id="183" name="Google Shape;183;p26"/>
          <p:cNvPicPr preferRelativeResize="0"/>
          <p:nvPr/>
        </p:nvPicPr>
        <p:blipFill>
          <a:blip r:embed="rId3"/>
          <a:stretch>
            <a:fillRect/>
          </a:stretch>
        </p:blipFill>
        <p:spPr>
          <a:xfrm>
            <a:off x="6753925" y="1208292"/>
            <a:ext cx="1236400" cy="6721833"/>
          </a:xfrm>
          <a:prstGeom prst="rect">
            <a:avLst/>
          </a:prstGeom>
          <a:noFill/>
          <a:ln>
            <a:noFill/>
          </a:ln>
          <a:effectLst>
            <a:outerShdw blurRad="42863" dist="19050" dir="5400000" algn="bl" rotWithShape="0">
              <a:schemeClr val="dk1">
                <a:alpha val="17000"/>
              </a:schemeClr>
            </a:outerShdw>
          </a:effectLst>
        </p:spPr>
      </p:pic>
      <p:pic>
        <p:nvPicPr>
          <p:cNvPr id="184" name="Google Shape;184;p26"/>
          <p:cNvPicPr preferRelativeResize="0"/>
          <p:nvPr/>
        </p:nvPicPr>
        <p:blipFill>
          <a:blip r:embed="rId4"/>
          <a:stretch>
            <a:fillRect/>
          </a:stretch>
        </p:blipFill>
        <p:spPr>
          <a:xfrm flipH="1">
            <a:off x="7848600" y="-8575"/>
            <a:ext cx="1302125" cy="7061274"/>
          </a:xfrm>
          <a:prstGeom prst="rect">
            <a:avLst/>
          </a:prstGeom>
          <a:noFill/>
          <a:ln>
            <a:noFill/>
          </a:ln>
          <a:effectLst>
            <a:outerShdw blurRad="42863" dist="19050" dir="5400000" algn="bl" rotWithShape="0">
              <a:schemeClr val="dk1">
                <a:alpha val="14000"/>
              </a:schemeClr>
            </a:outerShdw>
          </a:effec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1_1">
    <p:spTree>
      <p:nvGrpSpPr>
        <p:cNvPr id="1" name="Shape 185"/>
        <p:cNvGrpSpPr/>
        <p:nvPr/>
      </p:nvGrpSpPr>
      <p:grpSpPr>
        <a:xfrm>
          <a:off x="0" y="0"/>
          <a:ext cx="0" cy="0"/>
          <a:chOff x="0" y="0"/>
          <a:chExt cx="0" cy="0"/>
        </a:xfrm>
      </p:grpSpPr>
      <p:pic>
        <p:nvPicPr>
          <p:cNvPr id="186" name="Google Shape;186;p27"/>
          <p:cNvPicPr preferRelativeResize="0"/>
          <p:nvPr/>
        </p:nvPicPr>
        <p:blipFill rotWithShape="1">
          <a:blip r:embed="rId2">
            <a:alphaModFix amt="20000"/>
          </a:blip>
          <a:srcRect r="586"/>
          <a:stretch>
            <a:fillRect/>
          </a:stretch>
        </p:blipFill>
        <p:spPr>
          <a:xfrm>
            <a:off x="-52676" y="-24025"/>
            <a:ext cx="9268402" cy="5191550"/>
          </a:xfrm>
          <a:prstGeom prst="rect">
            <a:avLst/>
          </a:prstGeom>
          <a:noFill/>
          <a:ln>
            <a:noFill/>
          </a:ln>
        </p:spPr>
      </p:pic>
      <p:pic>
        <p:nvPicPr>
          <p:cNvPr id="187" name="Google Shape;187;p27"/>
          <p:cNvPicPr preferRelativeResize="0"/>
          <p:nvPr/>
        </p:nvPicPr>
        <p:blipFill>
          <a:blip r:embed="rId3"/>
          <a:stretch>
            <a:fillRect/>
          </a:stretch>
        </p:blipFill>
        <p:spPr>
          <a:xfrm>
            <a:off x="-494600" y="-10908"/>
            <a:ext cx="1236400" cy="6721833"/>
          </a:xfrm>
          <a:prstGeom prst="rect">
            <a:avLst/>
          </a:prstGeom>
          <a:noFill/>
          <a:ln>
            <a:noFill/>
          </a:ln>
          <a:effectLst>
            <a:outerShdw blurRad="42863" dist="19050" dir="5400000" algn="bl" rotWithShape="0">
              <a:schemeClr val="dk1">
                <a:alpha val="17000"/>
              </a:schemeClr>
            </a:outerShdw>
          </a:effectLst>
        </p:spPr>
      </p:pic>
      <p:pic>
        <p:nvPicPr>
          <p:cNvPr id="188" name="Google Shape;188;p27"/>
          <p:cNvPicPr preferRelativeResize="0"/>
          <p:nvPr/>
        </p:nvPicPr>
        <p:blipFill>
          <a:blip r:embed="rId4"/>
          <a:stretch>
            <a:fillRect/>
          </a:stretch>
        </p:blipFill>
        <p:spPr>
          <a:xfrm flipH="1">
            <a:off x="828675" y="-10908"/>
            <a:ext cx="1302125" cy="7061274"/>
          </a:xfrm>
          <a:prstGeom prst="rect">
            <a:avLst/>
          </a:prstGeom>
          <a:noFill/>
          <a:ln>
            <a:noFill/>
          </a:ln>
          <a:effectLst>
            <a:outerShdw blurRad="42863" dist="19050" dir="5400000" algn="bl" rotWithShape="0">
              <a:schemeClr val="dk1">
                <a:alpha val="14000"/>
              </a:schemeClr>
            </a:outerShdw>
          </a:effec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1_1_1">
    <p:spTree>
      <p:nvGrpSpPr>
        <p:cNvPr id="1" name="Shape 189"/>
        <p:cNvGrpSpPr/>
        <p:nvPr/>
      </p:nvGrpSpPr>
      <p:grpSpPr>
        <a:xfrm>
          <a:off x="0" y="0"/>
          <a:ext cx="0" cy="0"/>
          <a:chOff x="0" y="0"/>
          <a:chExt cx="0" cy="0"/>
        </a:xfrm>
      </p:grpSpPr>
      <p:pic>
        <p:nvPicPr>
          <p:cNvPr id="190" name="Google Shape;190;p28"/>
          <p:cNvPicPr preferRelativeResize="0"/>
          <p:nvPr/>
        </p:nvPicPr>
        <p:blipFill rotWithShape="1">
          <a:blip r:embed="rId2">
            <a:alphaModFix amt="30000"/>
          </a:blip>
          <a:srcRect l="804" r="2220" b="7808"/>
          <a:stretch>
            <a:fillRect/>
          </a:stretch>
        </p:blipFill>
        <p:spPr>
          <a:xfrm>
            <a:off x="0" y="0"/>
            <a:ext cx="9144000" cy="5143499"/>
          </a:xfrm>
          <a:prstGeom prst="rect">
            <a:avLst/>
          </a:prstGeom>
          <a:noFill/>
          <a:ln>
            <a:noFill/>
          </a:ln>
        </p:spPr>
      </p:pic>
      <p:pic>
        <p:nvPicPr>
          <p:cNvPr id="191" name="Google Shape;191;p28"/>
          <p:cNvPicPr preferRelativeResize="0"/>
          <p:nvPr/>
        </p:nvPicPr>
        <p:blipFill>
          <a:blip r:embed="rId3"/>
          <a:stretch>
            <a:fillRect/>
          </a:stretch>
        </p:blipFill>
        <p:spPr>
          <a:xfrm>
            <a:off x="96775" y="-608651"/>
            <a:ext cx="1062486" cy="5761676"/>
          </a:xfrm>
          <a:prstGeom prst="rect">
            <a:avLst/>
          </a:prstGeom>
          <a:noFill/>
          <a:ln>
            <a:noFill/>
          </a:ln>
          <a:effectLst>
            <a:outerShdw blurRad="42863" dist="19050" dir="5400000" algn="bl" rotWithShape="0">
              <a:schemeClr val="dk1">
                <a:alpha val="14000"/>
              </a:schemeClr>
            </a:outerShdw>
          </a:effectLst>
        </p:spPr>
      </p:pic>
      <p:pic>
        <p:nvPicPr>
          <p:cNvPr id="192" name="Google Shape;192;p28"/>
          <p:cNvPicPr preferRelativeResize="0"/>
          <p:nvPr/>
        </p:nvPicPr>
        <p:blipFill>
          <a:blip r:embed="rId3"/>
          <a:stretch>
            <a:fillRect/>
          </a:stretch>
        </p:blipFill>
        <p:spPr>
          <a:xfrm flipH="1">
            <a:off x="7984739" y="-608651"/>
            <a:ext cx="1062486" cy="5761676"/>
          </a:xfrm>
          <a:prstGeom prst="rect">
            <a:avLst/>
          </a:prstGeom>
          <a:noFill/>
          <a:ln>
            <a:noFill/>
          </a:ln>
          <a:effectLst>
            <a:outerShdw blurRad="42863" dist="19050" dir="5400000" algn="bl" rotWithShape="0">
              <a:schemeClr val="dk1">
                <a:alpha val="17000"/>
              </a:schemeClr>
            </a:outerShdw>
          </a:effec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61000">
              <a:schemeClr val="lt2"/>
            </a:gs>
            <a:gs pos="100000">
              <a:schemeClr val="dk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Sorts Mill Goudy" panose="02000503000000000000"/>
              <a:buNone/>
              <a:defRPr sz="3500" b="1">
                <a:solidFill>
                  <a:schemeClr val="dk1"/>
                </a:solidFill>
                <a:latin typeface="Sorts Mill Goudy" panose="02000503000000000000"/>
                <a:ea typeface="Sorts Mill Goudy" panose="02000503000000000000"/>
                <a:cs typeface="Sorts Mill Goudy" panose="02000503000000000000"/>
                <a:sym typeface="Sorts Mill Goudy" panose="02000503000000000000"/>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Assistant"/>
              <a:buChar char="●"/>
              <a:defRPr sz="1800">
                <a:solidFill>
                  <a:schemeClr val="dk1"/>
                </a:solidFill>
                <a:latin typeface="Assistant"/>
                <a:ea typeface="Assistant"/>
                <a:cs typeface="Assistant"/>
                <a:sym typeface="Assistant"/>
              </a:defRPr>
            </a:lvl1pPr>
            <a:lvl2pPr marL="914400" lvl="1"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15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61000">
              <a:schemeClr val="lt2"/>
            </a:gs>
            <a:gs pos="100000">
              <a:schemeClr val="dk2"/>
            </a:gs>
          </a:gsLst>
          <a:path path="circle">
            <a:fillToRect l="50000" t="50000" r="50000" b="50000"/>
          </a:path>
          <a:tileRect/>
        </a:gradFill>
        <a:effectLst/>
      </p:bgPr>
    </p:bg>
    <p:spTree>
      <p:nvGrpSpPr>
        <p:cNvPr id="1" name="Shape 202"/>
        <p:cNvGrpSpPr/>
        <p:nvPr/>
      </p:nvGrpSpPr>
      <p:grpSpPr>
        <a:xfrm>
          <a:off x="0" y="0"/>
          <a:ext cx="0" cy="0"/>
          <a:chOff x="0" y="0"/>
          <a:chExt cx="0" cy="0"/>
        </a:xfrm>
      </p:grpSpPr>
      <p:sp>
        <p:nvSpPr>
          <p:cNvPr id="203" name="Google Shape;203;p32"/>
          <p:cNvSpPr txBox="1">
            <a:spLocks noGrp="1"/>
          </p:cNvSpPr>
          <p:nvPr>
            <p:ph type="subTitle" idx="1"/>
          </p:nvPr>
        </p:nvSpPr>
        <p:spPr>
          <a:xfrm>
            <a:off x="1233170" y="2260600"/>
            <a:ext cx="6677025" cy="369570"/>
          </a:xfrm>
          <a:prstGeom prst="rect">
            <a:avLst/>
          </a:prstGeom>
        </p:spPr>
        <p:txBody>
          <a:bodyPr spcFirstLastPara="1" wrap="square" lIns="91425" tIns="91425" rIns="91425" bIns="91425" anchor="t" anchorCtr="0">
            <a:noAutofit/>
          </a:bodyPr>
          <a:lstStyle/>
          <a:p>
            <a:pPr marL="0" indent="0"/>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XÂY DỰNG WEBSITE BÁN THỨC ĂN NHANH </a:t>
            </a:r>
          </a:p>
          <a:p>
            <a:pPr marL="0" indent="0"/>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CHICKEN – GANG</a:t>
            </a:r>
          </a:p>
        </p:txBody>
      </p:sp>
      <p:pic>
        <p:nvPicPr>
          <p:cNvPr id="204" name="Google Shape;204;p32"/>
          <p:cNvPicPr preferRelativeResize="0"/>
          <p:nvPr/>
        </p:nvPicPr>
        <p:blipFill>
          <a:blip r:embed="rId3"/>
          <a:stretch>
            <a:fillRect/>
          </a:stretch>
        </p:blipFill>
        <p:spPr>
          <a:xfrm>
            <a:off x="794310" y="-1183825"/>
            <a:ext cx="1013915" cy="5761676"/>
          </a:xfrm>
          <a:prstGeom prst="rect">
            <a:avLst/>
          </a:prstGeom>
          <a:noFill/>
          <a:ln>
            <a:noFill/>
          </a:ln>
          <a:effectLst>
            <a:outerShdw blurRad="42863" dist="19050" dir="5400000" algn="bl" rotWithShape="0">
              <a:schemeClr val="dk1">
                <a:alpha val="14000"/>
              </a:schemeClr>
            </a:outerShdw>
          </a:effectLst>
        </p:spPr>
      </p:pic>
      <p:pic>
        <p:nvPicPr>
          <p:cNvPr id="205" name="Google Shape;205;p32"/>
          <p:cNvPicPr preferRelativeResize="0"/>
          <p:nvPr/>
        </p:nvPicPr>
        <p:blipFill>
          <a:blip r:embed="rId4"/>
          <a:stretch>
            <a:fillRect/>
          </a:stretch>
        </p:blipFill>
        <p:spPr>
          <a:xfrm>
            <a:off x="96775" y="-608651"/>
            <a:ext cx="1062486" cy="5761676"/>
          </a:xfrm>
          <a:prstGeom prst="rect">
            <a:avLst/>
          </a:prstGeom>
          <a:noFill/>
          <a:ln>
            <a:noFill/>
          </a:ln>
          <a:effectLst>
            <a:outerShdw blurRad="42863" dist="19050" dir="5400000" algn="bl" rotWithShape="0">
              <a:schemeClr val="dk1">
                <a:alpha val="14000"/>
              </a:schemeClr>
            </a:outerShdw>
          </a:effectLst>
        </p:spPr>
      </p:pic>
      <p:pic>
        <p:nvPicPr>
          <p:cNvPr id="206" name="Google Shape;206;p32"/>
          <p:cNvPicPr preferRelativeResize="0"/>
          <p:nvPr/>
        </p:nvPicPr>
        <p:blipFill>
          <a:blip r:embed="rId3"/>
          <a:stretch>
            <a:fillRect/>
          </a:stretch>
        </p:blipFill>
        <p:spPr>
          <a:xfrm flipH="1">
            <a:off x="7335775" y="-1183825"/>
            <a:ext cx="1013915" cy="5761676"/>
          </a:xfrm>
          <a:prstGeom prst="rect">
            <a:avLst/>
          </a:prstGeom>
          <a:noFill/>
          <a:ln>
            <a:noFill/>
          </a:ln>
          <a:effectLst>
            <a:outerShdw blurRad="42863" dist="19050" dir="5400000" algn="bl" rotWithShape="0">
              <a:schemeClr val="dk1">
                <a:alpha val="17000"/>
              </a:schemeClr>
            </a:outerShdw>
          </a:effectLst>
        </p:spPr>
      </p:pic>
      <p:pic>
        <p:nvPicPr>
          <p:cNvPr id="207" name="Google Shape;207;p32"/>
          <p:cNvPicPr preferRelativeResize="0"/>
          <p:nvPr/>
        </p:nvPicPr>
        <p:blipFill>
          <a:blip r:embed="rId4"/>
          <a:stretch>
            <a:fillRect/>
          </a:stretch>
        </p:blipFill>
        <p:spPr>
          <a:xfrm flipH="1">
            <a:off x="7984739" y="-608651"/>
            <a:ext cx="1062486" cy="5761676"/>
          </a:xfrm>
          <a:prstGeom prst="rect">
            <a:avLst/>
          </a:prstGeom>
          <a:noFill/>
          <a:ln>
            <a:noFill/>
          </a:ln>
          <a:effectLst>
            <a:outerShdw blurRad="42863" dist="19050" dir="5400000" algn="bl" rotWithShape="0">
              <a:schemeClr val="dk1">
                <a:alpha val="17000"/>
              </a:schemeClr>
            </a:outerShdw>
          </a:effectLst>
        </p:spPr>
      </p:pic>
      <p:sp>
        <p:nvSpPr>
          <p:cNvPr id="208" name="Google Shape;208;p32"/>
          <p:cNvSpPr txBox="1">
            <a:spLocks noGrp="1"/>
          </p:cNvSpPr>
          <p:nvPr>
            <p:ph type="ctrTitle"/>
          </p:nvPr>
        </p:nvSpPr>
        <p:spPr>
          <a:xfrm>
            <a:off x="1301267" y="964565"/>
            <a:ext cx="6583334" cy="1071245"/>
          </a:xfrm>
          <a:prstGeom prst="rect">
            <a:avLst/>
          </a:prstGeom>
        </p:spPr>
        <p:txBody>
          <a:bodyPr spcFirstLastPara="1" wrap="square" lIns="114300" tIns="91425" rIns="91425" bIns="91425" anchor="b" anchorCtr="0">
            <a:noAutofit/>
          </a:bodyPr>
          <a:lstStyle/>
          <a:p>
            <a:pPr marL="0" lvl="0" indent="0" algn="ctr" rtl="0">
              <a:spcBef>
                <a:spcPts val="0"/>
              </a:spcBef>
              <a:spcAft>
                <a:spcPts val="0"/>
              </a:spcAft>
              <a:buNone/>
            </a:pPr>
            <a:r>
              <a:rPr lang="en-GB" sz="3200" b="0" dirty="0"/>
              <a:t>ĐỒ ÁN </a:t>
            </a:r>
            <a:br>
              <a:rPr lang="vi-VN" sz="3200" b="0" dirty="0"/>
            </a:br>
            <a:r>
              <a:rPr lang="vi-VN" sz="3200" b="0" dirty="0"/>
              <a:t>CÔNG CỤ VÀ MÔI TRƯỜNG</a:t>
            </a:r>
            <a:br>
              <a:rPr lang="vi-VN" sz="3200" b="0" dirty="0"/>
            </a:br>
            <a:r>
              <a:rPr lang="vi-VN" sz="3200" b="0" dirty="0"/>
              <a:t>PHÁT TRIỂN PHẦN MỀM</a:t>
            </a:r>
            <a:endParaRPr lang="en-GB" sz="3200" b="0" dirty="0"/>
          </a:p>
        </p:txBody>
      </p:sp>
      <p:sp>
        <p:nvSpPr>
          <p:cNvPr id="2" name="TextBox 1">
            <a:extLst>
              <a:ext uri="{FF2B5EF4-FFF2-40B4-BE49-F238E27FC236}">
                <a16:creationId xmlns:a16="http://schemas.microsoft.com/office/drawing/2014/main" id="{D60D168A-7C4C-2C44-8B12-A0709C2DF800}"/>
              </a:ext>
            </a:extLst>
          </p:cNvPr>
          <p:cNvSpPr txBox="1"/>
          <p:nvPr/>
        </p:nvSpPr>
        <p:spPr>
          <a:xfrm>
            <a:off x="1415185" y="3163272"/>
            <a:ext cx="6116780" cy="707886"/>
          </a:xfrm>
          <a:prstGeom prst="rect">
            <a:avLst/>
          </a:prstGeom>
          <a:noFill/>
        </p:spPr>
        <p:txBody>
          <a:bodyPr wrap="square" rtlCol="0">
            <a:spAutoFit/>
          </a:bodyPr>
          <a:lstStyle/>
          <a:p>
            <a:pPr algn="ctr"/>
            <a:r>
              <a:rPr lang="vi-VN" sz="2000" dirty="0"/>
              <a:t>Thành viên nhóm:</a:t>
            </a:r>
          </a:p>
          <a:p>
            <a:pPr algn="ctr"/>
            <a:r>
              <a:rPr lang="vi-VN" sz="2000" dirty="0"/>
              <a:t>Nguyễn Văn Sĩ</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50"/>
          <p:cNvSpPr txBox="1">
            <a:spLocks noGrp="1"/>
          </p:cNvSpPr>
          <p:nvPr>
            <p:ph type="title"/>
          </p:nvPr>
        </p:nvSpPr>
        <p:spPr>
          <a:xfrm>
            <a:off x="2492376" y="1230137"/>
            <a:ext cx="5147943" cy="2588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dirty="0"/>
              <a:t>Kết thúc...</a:t>
            </a:r>
            <a:endParaRPr dirty="0"/>
          </a:p>
        </p:txBody>
      </p:sp>
      <p:pic>
        <p:nvPicPr>
          <p:cNvPr id="590" name="Google Shape;590;p50"/>
          <p:cNvPicPr preferRelativeResize="0"/>
          <p:nvPr/>
        </p:nvPicPr>
        <p:blipFill>
          <a:blip r:embed="rId3"/>
          <a:stretch>
            <a:fillRect/>
          </a:stretch>
        </p:blipFill>
        <p:spPr>
          <a:xfrm>
            <a:off x="1427145" y="-9900"/>
            <a:ext cx="1144605" cy="6504339"/>
          </a:xfrm>
          <a:prstGeom prst="rect">
            <a:avLst/>
          </a:prstGeom>
          <a:noFill/>
          <a:ln>
            <a:noFill/>
          </a:ln>
          <a:effectLst>
            <a:outerShdw blurRad="42863" dist="19050" dir="5400000" algn="bl" rotWithShape="0">
              <a:schemeClr val="dk1">
                <a:alpha val="14000"/>
              </a:schemeClr>
            </a:outerShdw>
          </a:effectLst>
        </p:spPr>
      </p:pic>
      <p:pic>
        <p:nvPicPr>
          <p:cNvPr id="591" name="Google Shape;591;p50"/>
          <p:cNvPicPr preferRelativeResize="0"/>
          <p:nvPr/>
        </p:nvPicPr>
        <p:blipFill>
          <a:blip r:embed="rId4"/>
          <a:stretch>
            <a:fillRect/>
          </a:stretch>
        </p:blipFill>
        <p:spPr>
          <a:xfrm>
            <a:off x="115825" y="10762"/>
            <a:ext cx="1199436" cy="6504339"/>
          </a:xfrm>
          <a:prstGeom prst="rect">
            <a:avLst/>
          </a:prstGeom>
          <a:noFill/>
          <a:ln>
            <a:noFill/>
          </a:ln>
          <a:effectLst>
            <a:outerShdw blurRad="42863" dist="19050" dir="5400000" algn="bl" rotWithShape="0">
              <a:schemeClr val="dk1">
                <a:alpha val="14000"/>
              </a:scheme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61000">
              <a:schemeClr val="lt2"/>
            </a:gs>
            <a:gs pos="100000">
              <a:schemeClr val="dk2"/>
            </a:gs>
          </a:gsLst>
          <a:path path="circle">
            <a:fillToRect l="50000" t="50000" r="50000" b="50000"/>
          </a:path>
          <a:tileRect/>
        </a:gradFill>
        <a:effectLst/>
      </p:bgPr>
    </p:bg>
    <p:spTree>
      <p:nvGrpSpPr>
        <p:cNvPr id="1" name="Shape 221"/>
        <p:cNvGrpSpPr/>
        <p:nvPr/>
      </p:nvGrpSpPr>
      <p:grpSpPr>
        <a:xfrm>
          <a:off x="0" y="0"/>
          <a:ext cx="0" cy="0"/>
          <a:chOff x="0" y="0"/>
          <a:chExt cx="0" cy="0"/>
        </a:xfrm>
      </p:grpSpPr>
      <p:grpSp>
        <p:nvGrpSpPr>
          <p:cNvPr id="225" name="Google Shape;225;p34"/>
          <p:cNvGrpSpPr/>
          <p:nvPr/>
        </p:nvGrpSpPr>
        <p:grpSpPr>
          <a:xfrm>
            <a:off x="451400" y="263"/>
            <a:ext cx="1046158" cy="5761676"/>
            <a:chOff x="451400" y="263"/>
            <a:chExt cx="1046158" cy="5761676"/>
          </a:xfrm>
        </p:grpSpPr>
        <p:pic>
          <p:nvPicPr>
            <p:cNvPr id="226" name="Google Shape;226;p34"/>
            <p:cNvPicPr preferRelativeResize="0"/>
            <p:nvPr/>
          </p:nvPicPr>
          <p:blipFill>
            <a:blip r:embed="rId3"/>
            <a:stretch>
              <a:fillRect/>
            </a:stretch>
          </p:blipFill>
          <p:spPr>
            <a:xfrm>
              <a:off x="483642" y="263"/>
              <a:ext cx="1013915" cy="5761676"/>
            </a:xfrm>
            <a:prstGeom prst="rect">
              <a:avLst/>
            </a:prstGeom>
            <a:noFill/>
            <a:ln>
              <a:noFill/>
            </a:ln>
            <a:effectLst>
              <a:outerShdw blurRad="42863" dist="19050" dir="5400000" algn="bl" rotWithShape="0">
                <a:schemeClr val="dk1">
                  <a:alpha val="14000"/>
                </a:schemeClr>
              </a:outerShdw>
            </a:effectLst>
          </p:spPr>
        </p:pic>
        <p:pic>
          <p:nvPicPr>
            <p:cNvPr id="227" name="Google Shape;227;p34"/>
            <p:cNvPicPr preferRelativeResize="0"/>
            <p:nvPr/>
          </p:nvPicPr>
          <p:blipFill>
            <a:blip r:embed="rId4"/>
            <a:stretch>
              <a:fillRect/>
            </a:stretch>
          </p:blipFill>
          <p:spPr>
            <a:xfrm>
              <a:off x="451400" y="4477673"/>
              <a:ext cx="986150" cy="630902"/>
            </a:xfrm>
            <a:prstGeom prst="rect">
              <a:avLst/>
            </a:prstGeom>
            <a:noFill/>
            <a:ln>
              <a:noFill/>
            </a:ln>
          </p:spPr>
        </p:pic>
      </p:grpSp>
      <p:sp>
        <p:nvSpPr>
          <p:cNvPr id="228" name="Google Shape;228;p34"/>
          <p:cNvSpPr txBox="1">
            <a:spLocks noGrp="1"/>
          </p:cNvSpPr>
          <p:nvPr>
            <p:ph type="title"/>
          </p:nvPr>
        </p:nvSpPr>
        <p:spPr>
          <a:xfrm>
            <a:off x="2147937" y="1385114"/>
            <a:ext cx="4897763" cy="587825"/>
          </a:xfrm>
          <a:prstGeom prst="rect">
            <a:avLst/>
          </a:prstGeom>
        </p:spPr>
        <p:txBody>
          <a:bodyPr spcFirstLastPara="1" wrap="square" lIns="91425" tIns="91425" rIns="91425" bIns="91425" anchor="ctr" anchorCtr="0">
            <a:noAutofit/>
          </a:bodyPr>
          <a:lstStyle/>
          <a:p>
            <a:pPr algn="ctr">
              <a:lnSpc>
                <a:spcPct val="150000"/>
              </a:lnSpc>
              <a:spcAft>
                <a:spcPts val="10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TỔNG QUAN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2" name="Google Shape;232;p34"/>
          <p:cNvSpPr txBox="1">
            <a:spLocks noGrp="1"/>
          </p:cNvSpPr>
          <p:nvPr>
            <p:ph type="title" idx="4"/>
          </p:nvPr>
        </p:nvSpPr>
        <p:spPr>
          <a:xfrm>
            <a:off x="2730037" y="2614743"/>
            <a:ext cx="4021016" cy="421500"/>
          </a:xfrm>
          <a:prstGeom prst="rect">
            <a:avLst/>
          </a:prstGeom>
        </p:spPr>
        <p:txBody>
          <a:bodyPr spcFirstLastPara="1" wrap="square" lIns="91425" tIns="91425" rIns="91425" bIns="91425" anchor="ctr" anchorCtr="0">
            <a:noAutofit/>
          </a:bodyPr>
          <a:lstStyle/>
          <a:p>
            <a:pPr algn="ctr">
              <a:lnSpc>
                <a:spcPct val="150000"/>
              </a:lnSpc>
              <a:spcAft>
                <a:spcPts val="1000"/>
              </a:spcAft>
            </a:pPr>
            <a:r>
              <a:rPr lang="en-GB" alt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 THI CHƯƠNG TRÌNH</a:t>
            </a:r>
            <a:endParaRPr lang="en-GB" alt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6" name="Google Shape;236;p34"/>
          <p:cNvSpPr txBox="1">
            <a:spLocks noGrp="1"/>
          </p:cNvSpPr>
          <p:nvPr>
            <p:ph type="title" idx="8"/>
          </p:nvPr>
        </p:nvSpPr>
        <p:spPr>
          <a:xfrm>
            <a:off x="3147987" y="3678906"/>
            <a:ext cx="3185151" cy="42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TỔNG KẾT</a:t>
            </a:r>
            <a:endParaRPr lang="en-US" sz="1800" dirty="0"/>
          </a:p>
        </p:txBody>
      </p:sp>
      <p:sp>
        <p:nvSpPr>
          <p:cNvPr id="246" name="Google Shape;246;p34"/>
          <p:cNvSpPr txBox="1">
            <a:spLocks noGrp="1"/>
          </p:cNvSpPr>
          <p:nvPr>
            <p:ph type="title" idx="21"/>
          </p:nvPr>
        </p:nvSpPr>
        <p:spPr>
          <a:xfrm>
            <a:off x="713225" y="368825"/>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rgbClr val="00B050"/>
                </a:solidFill>
              </a:rPr>
              <a:t>TABLE OF CONTENTS</a:t>
            </a:r>
            <a:endParaRPr dirty="0">
              <a:solidFill>
                <a:srgbClr val="00B050"/>
              </a:solidFill>
            </a:endParaRPr>
          </a:p>
        </p:txBody>
      </p:sp>
      <p:pic>
        <p:nvPicPr>
          <p:cNvPr id="247" name="Google Shape;247;p34"/>
          <p:cNvPicPr preferRelativeResize="0"/>
          <p:nvPr/>
        </p:nvPicPr>
        <p:blipFill>
          <a:blip r:embed="rId5"/>
          <a:stretch>
            <a:fillRect/>
          </a:stretch>
        </p:blipFill>
        <p:spPr>
          <a:xfrm>
            <a:off x="579391" y="4294387"/>
            <a:ext cx="267667" cy="295840"/>
          </a:xfrm>
          <a:prstGeom prst="rect">
            <a:avLst/>
          </a:prstGeom>
          <a:noFill/>
          <a:ln>
            <a:noFill/>
          </a:ln>
        </p:spPr>
      </p:pic>
      <p:sp>
        <p:nvSpPr>
          <p:cNvPr id="66" name="Google Shape;1082;p61"/>
          <p:cNvSpPr/>
          <p:nvPr/>
        </p:nvSpPr>
        <p:spPr>
          <a:xfrm>
            <a:off x="1722016" y="1385114"/>
            <a:ext cx="478675" cy="477925"/>
          </a:xfrm>
          <a:custGeom>
            <a:avLst/>
            <a:gdLst/>
            <a:ahLst/>
            <a:cxnLst/>
            <a:rect l="l" t="t" r="r" b="b"/>
            <a:pathLst>
              <a:path w="19147" h="19117" extrusionOk="0">
                <a:moveTo>
                  <a:pt x="9283" y="637"/>
                </a:moveTo>
                <a:cubicBezTo>
                  <a:pt x="10469" y="1242"/>
                  <a:pt x="11446" y="2219"/>
                  <a:pt x="12051" y="3405"/>
                </a:cubicBezTo>
                <a:cubicBezTo>
                  <a:pt x="12098" y="3498"/>
                  <a:pt x="12168" y="3545"/>
                  <a:pt x="12261" y="3568"/>
                </a:cubicBezTo>
                <a:cubicBezTo>
                  <a:pt x="12354" y="3568"/>
                  <a:pt x="12447" y="3545"/>
                  <a:pt x="12493" y="3475"/>
                </a:cubicBezTo>
                <a:lnTo>
                  <a:pt x="12819" y="3103"/>
                </a:lnTo>
                <a:cubicBezTo>
                  <a:pt x="13447" y="3731"/>
                  <a:pt x="15355" y="5801"/>
                  <a:pt x="16076" y="8104"/>
                </a:cubicBezTo>
                <a:lnTo>
                  <a:pt x="13377" y="8104"/>
                </a:lnTo>
                <a:cubicBezTo>
                  <a:pt x="12540" y="5359"/>
                  <a:pt x="10167" y="3987"/>
                  <a:pt x="10074" y="3940"/>
                </a:cubicBezTo>
                <a:cubicBezTo>
                  <a:pt x="10031" y="3922"/>
                  <a:pt x="9987" y="3913"/>
                  <a:pt x="9944" y="3913"/>
                </a:cubicBezTo>
                <a:cubicBezTo>
                  <a:pt x="9823" y="3913"/>
                  <a:pt x="9713" y="3983"/>
                  <a:pt x="9678" y="4103"/>
                </a:cubicBezTo>
                <a:cubicBezTo>
                  <a:pt x="9539" y="4499"/>
                  <a:pt x="9376" y="4848"/>
                  <a:pt x="9143" y="5196"/>
                </a:cubicBezTo>
                <a:lnTo>
                  <a:pt x="8608" y="4801"/>
                </a:lnTo>
                <a:cubicBezTo>
                  <a:pt x="8567" y="4760"/>
                  <a:pt x="8513" y="4742"/>
                  <a:pt x="8457" y="4742"/>
                </a:cubicBezTo>
                <a:cubicBezTo>
                  <a:pt x="8386" y="4742"/>
                  <a:pt x="8311" y="4772"/>
                  <a:pt x="8259" y="4824"/>
                </a:cubicBezTo>
                <a:cubicBezTo>
                  <a:pt x="8259" y="4824"/>
                  <a:pt x="8096" y="4964"/>
                  <a:pt x="7864" y="5220"/>
                </a:cubicBezTo>
                <a:cubicBezTo>
                  <a:pt x="7771" y="5336"/>
                  <a:pt x="7771" y="5499"/>
                  <a:pt x="7864" y="5615"/>
                </a:cubicBezTo>
                <a:cubicBezTo>
                  <a:pt x="7919" y="5659"/>
                  <a:pt x="7989" y="5682"/>
                  <a:pt x="8058" y="5682"/>
                </a:cubicBezTo>
                <a:cubicBezTo>
                  <a:pt x="8135" y="5682"/>
                  <a:pt x="8210" y="5653"/>
                  <a:pt x="8259" y="5592"/>
                </a:cubicBezTo>
                <a:lnTo>
                  <a:pt x="8469" y="5383"/>
                </a:lnTo>
                <a:lnTo>
                  <a:pt x="9027" y="5801"/>
                </a:lnTo>
                <a:cubicBezTo>
                  <a:pt x="9076" y="5840"/>
                  <a:pt x="9132" y="5859"/>
                  <a:pt x="9188" y="5859"/>
                </a:cubicBezTo>
                <a:cubicBezTo>
                  <a:pt x="9267" y="5859"/>
                  <a:pt x="9345" y="5823"/>
                  <a:pt x="9399" y="5755"/>
                </a:cubicBezTo>
                <a:cubicBezTo>
                  <a:pt x="9678" y="5406"/>
                  <a:pt x="9911" y="5010"/>
                  <a:pt x="10074" y="4592"/>
                </a:cubicBezTo>
                <a:cubicBezTo>
                  <a:pt x="11330" y="5452"/>
                  <a:pt x="12261" y="6685"/>
                  <a:pt x="12772" y="8081"/>
                </a:cubicBezTo>
                <a:lnTo>
                  <a:pt x="6445" y="8081"/>
                </a:lnTo>
                <a:cubicBezTo>
                  <a:pt x="6770" y="7523"/>
                  <a:pt x="7143" y="6965"/>
                  <a:pt x="7538" y="6453"/>
                </a:cubicBezTo>
                <a:cubicBezTo>
                  <a:pt x="7627" y="6240"/>
                  <a:pt x="7472" y="6040"/>
                  <a:pt x="7280" y="6040"/>
                </a:cubicBezTo>
                <a:cubicBezTo>
                  <a:pt x="7220" y="6040"/>
                  <a:pt x="7157" y="6060"/>
                  <a:pt x="7096" y="6104"/>
                </a:cubicBezTo>
                <a:cubicBezTo>
                  <a:pt x="6608" y="6732"/>
                  <a:pt x="6165" y="7383"/>
                  <a:pt x="5793" y="8081"/>
                </a:cubicBezTo>
                <a:lnTo>
                  <a:pt x="3025" y="8081"/>
                </a:lnTo>
                <a:cubicBezTo>
                  <a:pt x="3188" y="7453"/>
                  <a:pt x="3700" y="5894"/>
                  <a:pt x="5281" y="4010"/>
                </a:cubicBezTo>
                <a:lnTo>
                  <a:pt x="5840" y="4661"/>
                </a:lnTo>
                <a:cubicBezTo>
                  <a:pt x="5897" y="4719"/>
                  <a:pt x="5970" y="4761"/>
                  <a:pt x="6046" y="4761"/>
                </a:cubicBezTo>
                <a:cubicBezTo>
                  <a:pt x="6063" y="4761"/>
                  <a:pt x="6079" y="4759"/>
                  <a:pt x="6096" y="4754"/>
                </a:cubicBezTo>
                <a:cubicBezTo>
                  <a:pt x="6212" y="4731"/>
                  <a:pt x="6282" y="4685"/>
                  <a:pt x="6328" y="4568"/>
                </a:cubicBezTo>
                <a:cubicBezTo>
                  <a:pt x="6794" y="3312"/>
                  <a:pt x="7468" y="2614"/>
                  <a:pt x="8166" y="1893"/>
                </a:cubicBezTo>
                <a:cubicBezTo>
                  <a:pt x="8562" y="1498"/>
                  <a:pt x="8934" y="1079"/>
                  <a:pt x="9283" y="637"/>
                </a:cubicBezTo>
                <a:close/>
                <a:moveTo>
                  <a:pt x="18449" y="8640"/>
                </a:moveTo>
                <a:cubicBezTo>
                  <a:pt x="18332" y="8965"/>
                  <a:pt x="18193" y="9291"/>
                  <a:pt x="18030" y="9593"/>
                </a:cubicBezTo>
                <a:lnTo>
                  <a:pt x="1094" y="9593"/>
                </a:lnTo>
                <a:cubicBezTo>
                  <a:pt x="931" y="9291"/>
                  <a:pt x="792" y="8965"/>
                  <a:pt x="675" y="8640"/>
                </a:cubicBezTo>
                <a:close/>
                <a:moveTo>
                  <a:pt x="2118" y="10152"/>
                </a:moveTo>
                <a:lnTo>
                  <a:pt x="2118" y="10477"/>
                </a:lnTo>
                <a:cubicBezTo>
                  <a:pt x="2152" y="10617"/>
                  <a:pt x="2275" y="10687"/>
                  <a:pt x="2397" y="10687"/>
                </a:cubicBezTo>
                <a:cubicBezTo>
                  <a:pt x="2519" y="10687"/>
                  <a:pt x="2641" y="10617"/>
                  <a:pt x="2676" y="10477"/>
                </a:cubicBezTo>
                <a:lnTo>
                  <a:pt x="2676" y="10175"/>
                </a:lnTo>
                <a:lnTo>
                  <a:pt x="3304" y="10175"/>
                </a:lnTo>
                <a:lnTo>
                  <a:pt x="3304" y="10477"/>
                </a:lnTo>
                <a:cubicBezTo>
                  <a:pt x="3351" y="10629"/>
                  <a:pt x="3473" y="10704"/>
                  <a:pt x="3592" y="10704"/>
                </a:cubicBezTo>
                <a:cubicBezTo>
                  <a:pt x="3711" y="10704"/>
                  <a:pt x="3827" y="10629"/>
                  <a:pt x="3862" y="10477"/>
                </a:cubicBezTo>
                <a:lnTo>
                  <a:pt x="3862" y="10175"/>
                </a:lnTo>
                <a:lnTo>
                  <a:pt x="4514" y="10175"/>
                </a:lnTo>
                <a:lnTo>
                  <a:pt x="4514" y="10477"/>
                </a:lnTo>
                <a:cubicBezTo>
                  <a:pt x="4549" y="10629"/>
                  <a:pt x="4671" y="10704"/>
                  <a:pt x="4793" y="10704"/>
                </a:cubicBezTo>
                <a:cubicBezTo>
                  <a:pt x="4915" y="10704"/>
                  <a:pt x="5037" y="10629"/>
                  <a:pt x="5072" y="10477"/>
                </a:cubicBezTo>
                <a:lnTo>
                  <a:pt x="5072" y="10175"/>
                </a:lnTo>
                <a:lnTo>
                  <a:pt x="5700" y="10175"/>
                </a:lnTo>
                <a:lnTo>
                  <a:pt x="5700" y="10477"/>
                </a:lnTo>
                <a:cubicBezTo>
                  <a:pt x="5747" y="10617"/>
                  <a:pt x="5869" y="10687"/>
                  <a:pt x="5988" y="10687"/>
                </a:cubicBezTo>
                <a:cubicBezTo>
                  <a:pt x="6107" y="10687"/>
                  <a:pt x="6224" y="10617"/>
                  <a:pt x="6259" y="10477"/>
                </a:cubicBezTo>
                <a:lnTo>
                  <a:pt x="6259" y="10175"/>
                </a:lnTo>
                <a:lnTo>
                  <a:pt x="6910" y="10175"/>
                </a:lnTo>
                <a:lnTo>
                  <a:pt x="6910" y="10477"/>
                </a:lnTo>
                <a:cubicBezTo>
                  <a:pt x="6945" y="10629"/>
                  <a:pt x="7061" y="10704"/>
                  <a:pt x="7180" y="10704"/>
                </a:cubicBezTo>
                <a:cubicBezTo>
                  <a:pt x="7300" y="10704"/>
                  <a:pt x="7422" y="10629"/>
                  <a:pt x="7468" y="10477"/>
                </a:cubicBezTo>
                <a:lnTo>
                  <a:pt x="7468" y="10175"/>
                </a:lnTo>
                <a:lnTo>
                  <a:pt x="8096" y="10175"/>
                </a:lnTo>
                <a:lnTo>
                  <a:pt x="8096" y="10477"/>
                </a:lnTo>
                <a:cubicBezTo>
                  <a:pt x="8131" y="10629"/>
                  <a:pt x="8253" y="10704"/>
                  <a:pt x="8376" y="10704"/>
                </a:cubicBezTo>
                <a:cubicBezTo>
                  <a:pt x="8498" y="10704"/>
                  <a:pt x="8620" y="10629"/>
                  <a:pt x="8655" y="10477"/>
                </a:cubicBezTo>
                <a:lnTo>
                  <a:pt x="8655" y="10175"/>
                </a:lnTo>
                <a:lnTo>
                  <a:pt x="9306" y="10175"/>
                </a:lnTo>
                <a:lnTo>
                  <a:pt x="9306" y="10477"/>
                </a:lnTo>
                <a:cubicBezTo>
                  <a:pt x="9341" y="10629"/>
                  <a:pt x="9457" y="10704"/>
                  <a:pt x="9577" y="10704"/>
                </a:cubicBezTo>
                <a:cubicBezTo>
                  <a:pt x="9696" y="10704"/>
                  <a:pt x="9818" y="10629"/>
                  <a:pt x="9864" y="10477"/>
                </a:cubicBezTo>
                <a:lnTo>
                  <a:pt x="9864" y="10175"/>
                </a:lnTo>
                <a:lnTo>
                  <a:pt x="10493" y="10175"/>
                </a:lnTo>
                <a:lnTo>
                  <a:pt x="10493" y="10477"/>
                </a:lnTo>
                <a:cubicBezTo>
                  <a:pt x="10527" y="10617"/>
                  <a:pt x="10650" y="10687"/>
                  <a:pt x="10772" y="10687"/>
                </a:cubicBezTo>
                <a:cubicBezTo>
                  <a:pt x="10894" y="10687"/>
                  <a:pt x="11016" y="10617"/>
                  <a:pt x="11051" y="10477"/>
                </a:cubicBezTo>
                <a:lnTo>
                  <a:pt x="11051" y="10175"/>
                </a:lnTo>
                <a:lnTo>
                  <a:pt x="11679" y="10175"/>
                </a:lnTo>
                <a:lnTo>
                  <a:pt x="11679" y="10477"/>
                </a:lnTo>
                <a:cubicBezTo>
                  <a:pt x="11726" y="10629"/>
                  <a:pt x="11848" y="10704"/>
                  <a:pt x="11970" y="10704"/>
                </a:cubicBezTo>
                <a:cubicBezTo>
                  <a:pt x="12092" y="10704"/>
                  <a:pt x="12214" y="10629"/>
                  <a:pt x="12261" y="10477"/>
                </a:cubicBezTo>
                <a:lnTo>
                  <a:pt x="12261" y="10175"/>
                </a:lnTo>
                <a:lnTo>
                  <a:pt x="12889" y="10175"/>
                </a:lnTo>
                <a:lnTo>
                  <a:pt x="12889" y="10477"/>
                </a:lnTo>
                <a:cubicBezTo>
                  <a:pt x="12924" y="10629"/>
                  <a:pt x="13046" y="10704"/>
                  <a:pt x="13168" y="10704"/>
                </a:cubicBezTo>
                <a:cubicBezTo>
                  <a:pt x="13290" y="10704"/>
                  <a:pt x="13412" y="10629"/>
                  <a:pt x="13447" y="10477"/>
                </a:cubicBezTo>
                <a:lnTo>
                  <a:pt x="13447" y="10175"/>
                </a:lnTo>
                <a:lnTo>
                  <a:pt x="14075" y="10175"/>
                </a:lnTo>
                <a:lnTo>
                  <a:pt x="14075" y="10477"/>
                </a:lnTo>
                <a:cubicBezTo>
                  <a:pt x="14122" y="10629"/>
                  <a:pt x="14244" y="10704"/>
                  <a:pt x="14366" y="10704"/>
                </a:cubicBezTo>
                <a:cubicBezTo>
                  <a:pt x="14488" y="10704"/>
                  <a:pt x="14610" y="10629"/>
                  <a:pt x="14657" y="10477"/>
                </a:cubicBezTo>
                <a:lnTo>
                  <a:pt x="14657" y="10175"/>
                </a:lnTo>
                <a:lnTo>
                  <a:pt x="15285" y="10175"/>
                </a:lnTo>
                <a:lnTo>
                  <a:pt x="15285" y="10477"/>
                </a:lnTo>
                <a:cubicBezTo>
                  <a:pt x="15238" y="10652"/>
                  <a:pt x="15401" y="10739"/>
                  <a:pt x="15564" y="10739"/>
                </a:cubicBezTo>
                <a:cubicBezTo>
                  <a:pt x="15727" y="10739"/>
                  <a:pt x="15890" y="10652"/>
                  <a:pt x="15843" y="10477"/>
                </a:cubicBezTo>
                <a:lnTo>
                  <a:pt x="15843" y="10175"/>
                </a:lnTo>
                <a:lnTo>
                  <a:pt x="16471" y="10175"/>
                </a:lnTo>
                <a:lnTo>
                  <a:pt x="16471" y="10477"/>
                </a:lnTo>
                <a:cubicBezTo>
                  <a:pt x="16425" y="10652"/>
                  <a:pt x="16594" y="10739"/>
                  <a:pt x="16759" y="10739"/>
                </a:cubicBezTo>
                <a:cubicBezTo>
                  <a:pt x="16925" y="10739"/>
                  <a:pt x="17088" y="10652"/>
                  <a:pt x="17030" y="10477"/>
                </a:cubicBezTo>
                <a:lnTo>
                  <a:pt x="17030" y="10175"/>
                </a:lnTo>
                <a:lnTo>
                  <a:pt x="17728" y="10175"/>
                </a:lnTo>
                <a:cubicBezTo>
                  <a:pt x="17379" y="10780"/>
                  <a:pt x="16937" y="11338"/>
                  <a:pt x="16425" y="11850"/>
                </a:cubicBezTo>
                <a:lnTo>
                  <a:pt x="16425" y="11827"/>
                </a:lnTo>
                <a:cubicBezTo>
                  <a:pt x="15448" y="12827"/>
                  <a:pt x="14238" y="13595"/>
                  <a:pt x="12935" y="14083"/>
                </a:cubicBezTo>
                <a:lnTo>
                  <a:pt x="12563" y="14083"/>
                </a:lnTo>
                <a:cubicBezTo>
                  <a:pt x="12540" y="14075"/>
                  <a:pt x="12519" y="14071"/>
                  <a:pt x="12499" y="14071"/>
                </a:cubicBezTo>
                <a:cubicBezTo>
                  <a:pt x="12255" y="14071"/>
                  <a:pt x="12259" y="14649"/>
                  <a:pt x="12510" y="14649"/>
                </a:cubicBezTo>
                <a:cubicBezTo>
                  <a:pt x="12527" y="14649"/>
                  <a:pt x="12544" y="14647"/>
                  <a:pt x="12563" y="14642"/>
                </a:cubicBezTo>
                <a:lnTo>
                  <a:pt x="12889" y="14642"/>
                </a:lnTo>
                <a:lnTo>
                  <a:pt x="12889" y="14967"/>
                </a:lnTo>
                <a:cubicBezTo>
                  <a:pt x="12889" y="15130"/>
                  <a:pt x="12749" y="15270"/>
                  <a:pt x="12563" y="15270"/>
                </a:cubicBezTo>
                <a:lnTo>
                  <a:pt x="6561" y="15270"/>
                </a:lnTo>
                <a:cubicBezTo>
                  <a:pt x="6398" y="15270"/>
                  <a:pt x="6259" y="15130"/>
                  <a:pt x="6259" y="14967"/>
                </a:cubicBezTo>
                <a:lnTo>
                  <a:pt x="6259" y="14642"/>
                </a:lnTo>
                <a:lnTo>
                  <a:pt x="11353" y="14642"/>
                </a:lnTo>
                <a:cubicBezTo>
                  <a:pt x="11633" y="14548"/>
                  <a:pt x="11633" y="14153"/>
                  <a:pt x="11353" y="14083"/>
                </a:cubicBezTo>
                <a:lnTo>
                  <a:pt x="6212" y="14083"/>
                </a:lnTo>
                <a:cubicBezTo>
                  <a:pt x="4886" y="13595"/>
                  <a:pt x="3700" y="12827"/>
                  <a:pt x="2722" y="11827"/>
                </a:cubicBezTo>
                <a:cubicBezTo>
                  <a:pt x="2211" y="11315"/>
                  <a:pt x="1792" y="10757"/>
                  <a:pt x="1420" y="10152"/>
                </a:cubicBezTo>
                <a:close/>
                <a:moveTo>
                  <a:pt x="11702" y="15828"/>
                </a:moveTo>
                <a:cubicBezTo>
                  <a:pt x="11749" y="16410"/>
                  <a:pt x="12005" y="16968"/>
                  <a:pt x="12423" y="17363"/>
                </a:cubicBezTo>
                <a:lnTo>
                  <a:pt x="6701" y="17363"/>
                </a:lnTo>
                <a:cubicBezTo>
                  <a:pt x="7119" y="16968"/>
                  <a:pt x="7375" y="16410"/>
                  <a:pt x="7445" y="15828"/>
                </a:cubicBezTo>
                <a:close/>
                <a:moveTo>
                  <a:pt x="14058" y="17935"/>
                </a:moveTo>
                <a:cubicBezTo>
                  <a:pt x="14065" y="17935"/>
                  <a:pt x="14075" y="17945"/>
                  <a:pt x="14075" y="17945"/>
                </a:cubicBezTo>
                <a:lnTo>
                  <a:pt x="14075" y="18573"/>
                </a:lnTo>
                <a:lnTo>
                  <a:pt x="5049" y="18573"/>
                </a:lnTo>
                <a:lnTo>
                  <a:pt x="5049" y="17945"/>
                </a:lnTo>
                <a:lnTo>
                  <a:pt x="14052" y="17945"/>
                </a:lnTo>
                <a:cubicBezTo>
                  <a:pt x="14052" y="17937"/>
                  <a:pt x="14055" y="17935"/>
                  <a:pt x="14058" y="17935"/>
                </a:cubicBezTo>
                <a:close/>
                <a:moveTo>
                  <a:pt x="9179" y="1"/>
                </a:moveTo>
                <a:cubicBezTo>
                  <a:pt x="9084" y="1"/>
                  <a:pt x="8988" y="35"/>
                  <a:pt x="8934" y="125"/>
                </a:cubicBezTo>
                <a:cubicBezTo>
                  <a:pt x="8585" y="614"/>
                  <a:pt x="8213" y="1056"/>
                  <a:pt x="7771" y="1474"/>
                </a:cubicBezTo>
                <a:cubicBezTo>
                  <a:pt x="7026" y="2172"/>
                  <a:pt x="6421" y="3010"/>
                  <a:pt x="5979" y="3940"/>
                </a:cubicBezTo>
                <a:lnTo>
                  <a:pt x="5491" y="3382"/>
                </a:lnTo>
                <a:cubicBezTo>
                  <a:pt x="5444" y="3335"/>
                  <a:pt x="5375" y="3289"/>
                  <a:pt x="5281" y="3289"/>
                </a:cubicBezTo>
                <a:cubicBezTo>
                  <a:pt x="5212" y="3289"/>
                  <a:pt x="5119" y="3335"/>
                  <a:pt x="5072" y="3382"/>
                </a:cubicBezTo>
                <a:cubicBezTo>
                  <a:pt x="3141" y="5615"/>
                  <a:pt x="2583" y="7430"/>
                  <a:pt x="2443" y="8081"/>
                </a:cubicBezTo>
                <a:lnTo>
                  <a:pt x="280" y="8081"/>
                </a:lnTo>
                <a:cubicBezTo>
                  <a:pt x="210" y="8081"/>
                  <a:pt x="117" y="8128"/>
                  <a:pt x="70" y="8197"/>
                </a:cubicBezTo>
                <a:cubicBezTo>
                  <a:pt x="24" y="8267"/>
                  <a:pt x="1" y="8360"/>
                  <a:pt x="24" y="8453"/>
                </a:cubicBezTo>
                <a:cubicBezTo>
                  <a:pt x="489" y="9872"/>
                  <a:pt x="1280" y="11152"/>
                  <a:pt x="2304" y="12222"/>
                </a:cubicBezTo>
                <a:cubicBezTo>
                  <a:pt x="3281" y="13176"/>
                  <a:pt x="4421" y="13944"/>
                  <a:pt x="5700" y="14455"/>
                </a:cubicBezTo>
                <a:lnTo>
                  <a:pt x="5700" y="14944"/>
                </a:lnTo>
                <a:cubicBezTo>
                  <a:pt x="5700" y="15433"/>
                  <a:pt x="6096" y="15828"/>
                  <a:pt x="6561" y="15828"/>
                </a:cubicBezTo>
                <a:lnTo>
                  <a:pt x="6863" y="15828"/>
                </a:lnTo>
                <a:cubicBezTo>
                  <a:pt x="6747" y="16689"/>
                  <a:pt x="6119" y="17363"/>
                  <a:pt x="5375" y="17363"/>
                </a:cubicBezTo>
                <a:lnTo>
                  <a:pt x="5072" y="17363"/>
                </a:lnTo>
                <a:cubicBezTo>
                  <a:pt x="4746" y="17363"/>
                  <a:pt x="4490" y="17619"/>
                  <a:pt x="4490" y="17945"/>
                </a:cubicBezTo>
                <a:lnTo>
                  <a:pt x="4490" y="18550"/>
                </a:lnTo>
                <a:lnTo>
                  <a:pt x="4467" y="18550"/>
                </a:lnTo>
                <a:cubicBezTo>
                  <a:pt x="4188" y="18643"/>
                  <a:pt x="4188" y="19038"/>
                  <a:pt x="4467" y="19108"/>
                </a:cubicBezTo>
                <a:lnTo>
                  <a:pt x="14657" y="19108"/>
                </a:lnTo>
                <a:cubicBezTo>
                  <a:pt x="14677" y="19114"/>
                  <a:pt x="14697" y="19116"/>
                  <a:pt x="14715" y="19116"/>
                </a:cubicBezTo>
                <a:cubicBezTo>
                  <a:pt x="14986" y="19116"/>
                  <a:pt x="14986" y="18542"/>
                  <a:pt x="14715" y="18542"/>
                </a:cubicBezTo>
                <a:cubicBezTo>
                  <a:pt x="14697" y="18542"/>
                  <a:pt x="14677" y="18544"/>
                  <a:pt x="14657" y="18550"/>
                </a:cubicBezTo>
                <a:lnTo>
                  <a:pt x="14634" y="18550"/>
                </a:lnTo>
                <a:lnTo>
                  <a:pt x="14634" y="17945"/>
                </a:lnTo>
                <a:cubicBezTo>
                  <a:pt x="14634" y="17619"/>
                  <a:pt x="14378" y="17363"/>
                  <a:pt x="14052" y="17363"/>
                </a:cubicBezTo>
                <a:lnTo>
                  <a:pt x="13750" y="17363"/>
                </a:lnTo>
                <a:cubicBezTo>
                  <a:pt x="13005" y="17363"/>
                  <a:pt x="12377" y="16689"/>
                  <a:pt x="12261" y="15828"/>
                </a:cubicBezTo>
                <a:lnTo>
                  <a:pt x="12563" y="15828"/>
                </a:lnTo>
                <a:cubicBezTo>
                  <a:pt x="13028" y="15828"/>
                  <a:pt x="13424" y="15433"/>
                  <a:pt x="13424" y="14944"/>
                </a:cubicBezTo>
                <a:lnTo>
                  <a:pt x="13424" y="14455"/>
                </a:lnTo>
                <a:cubicBezTo>
                  <a:pt x="14703" y="13944"/>
                  <a:pt x="15843" y="13176"/>
                  <a:pt x="16820" y="12222"/>
                </a:cubicBezTo>
                <a:cubicBezTo>
                  <a:pt x="17867" y="11152"/>
                  <a:pt x="18658" y="9872"/>
                  <a:pt x="19123" y="8453"/>
                </a:cubicBezTo>
                <a:cubicBezTo>
                  <a:pt x="19147" y="8384"/>
                  <a:pt x="19123" y="8291"/>
                  <a:pt x="19077" y="8221"/>
                </a:cubicBezTo>
                <a:cubicBezTo>
                  <a:pt x="19007" y="8128"/>
                  <a:pt x="18937" y="8104"/>
                  <a:pt x="18844" y="8104"/>
                </a:cubicBezTo>
                <a:lnTo>
                  <a:pt x="16657" y="8104"/>
                </a:lnTo>
                <a:cubicBezTo>
                  <a:pt x="15797" y="5150"/>
                  <a:pt x="13121" y="2591"/>
                  <a:pt x="13005" y="2475"/>
                </a:cubicBezTo>
                <a:cubicBezTo>
                  <a:pt x="12935" y="2428"/>
                  <a:pt x="12865" y="2405"/>
                  <a:pt x="12796" y="2405"/>
                </a:cubicBezTo>
                <a:cubicBezTo>
                  <a:pt x="12726" y="2405"/>
                  <a:pt x="12656" y="2451"/>
                  <a:pt x="12610" y="2498"/>
                </a:cubicBezTo>
                <a:lnTo>
                  <a:pt x="12330" y="2800"/>
                </a:lnTo>
                <a:cubicBezTo>
                  <a:pt x="11028" y="614"/>
                  <a:pt x="9329" y="32"/>
                  <a:pt x="9260" y="9"/>
                </a:cubicBezTo>
                <a:cubicBezTo>
                  <a:pt x="9233" y="3"/>
                  <a:pt x="9206" y="1"/>
                  <a:pt x="9179" y="1"/>
                </a:cubicBezTo>
                <a:close/>
              </a:path>
            </a:pathLst>
          </a:custGeom>
          <a:solidFill>
            <a:schemeClr val="dk1"/>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82;p61"/>
          <p:cNvSpPr/>
          <p:nvPr/>
        </p:nvSpPr>
        <p:spPr>
          <a:xfrm>
            <a:off x="1722015" y="2558953"/>
            <a:ext cx="478675" cy="477925"/>
          </a:xfrm>
          <a:custGeom>
            <a:avLst/>
            <a:gdLst/>
            <a:ahLst/>
            <a:cxnLst/>
            <a:rect l="l" t="t" r="r" b="b"/>
            <a:pathLst>
              <a:path w="19147" h="19117" extrusionOk="0">
                <a:moveTo>
                  <a:pt x="9283" y="637"/>
                </a:moveTo>
                <a:cubicBezTo>
                  <a:pt x="10469" y="1242"/>
                  <a:pt x="11446" y="2219"/>
                  <a:pt x="12051" y="3405"/>
                </a:cubicBezTo>
                <a:cubicBezTo>
                  <a:pt x="12098" y="3498"/>
                  <a:pt x="12168" y="3545"/>
                  <a:pt x="12261" y="3568"/>
                </a:cubicBezTo>
                <a:cubicBezTo>
                  <a:pt x="12354" y="3568"/>
                  <a:pt x="12447" y="3545"/>
                  <a:pt x="12493" y="3475"/>
                </a:cubicBezTo>
                <a:lnTo>
                  <a:pt x="12819" y="3103"/>
                </a:lnTo>
                <a:cubicBezTo>
                  <a:pt x="13447" y="3731"/>
                  <a:pt x="15355" y="5801"/>
                  <a:pt x="16076" y="8104"/>
                </a:cubicBezTo>
                <a:lnTo>
                  <a:pt x="13377" y="8104"/>
                </a:lnTo>
                <a:cubicBezTo>
                  <a:pt x="12540" y="5359"/>
                  <a:pt x="10167" y="3987"/>
                  <a:pt x="10074" y="3940"/>
                </a:cubicBezTo>
                <a:cubicBezTo>
                  <a:pt x="10031" y="3922"/>
                  <a:pt x="9987" y="3913"/>
                  <a:pt x="9944" y="3913"/>
                </a:cubicBezTo>
                <a:cubicBezTo>
                  <a:pt x="9823" y="3913"/>
                  <a:pt x="9713" y="3983"/>
                  <a:pt x="9678" y="4103"/>
                </a:cubicBezTo>
                <a:cubicBezTo>
                  <a:pt x="9539" y="4499"/>
                  <a:pt x="9376" y="4848"/>
                  <a:pt x="9143" y="5196"/>
                </a:cubicBezTo>
                <a:lnTo>
                  <a:pt x="8608" y="4801"/>
                </a:lnTo>
                <a:cubicBezTo>
                  <a:pt x="8567" y="4760"/>
                  <a:pt x="8513" y="4742"/>
                  <a:pt x="8457" y="4742"/>
                </a:cubicBezTo>
                <a:cubicBezTo>
                  <a:pt x="8386" y="4742"/>
                  <a:pt x="8311" y="4772"/>
                  <a:pt x="8259" y="4824"/>
                </a:cubicBezTo>
                <a:cubicBezTo>
                  <a:pt x="8259" y="4824"/>
                  <a:pt x="8096" y="4964"/>
                  <a:pt x="7864" y="5220"/>
                </a:cubicBezTo>
                <a:cubicBezTo>
                  <a:pt x="7771" y="5336"/>
                  <a:pt x="7771" y="5499"/>
                  <a:pt x="7864" y="5615"/>
                </a:cubicBezTo>
                <a:cubicBezTo>
                  <a:pt x="7919" y="5659"/>
                  <a:pt x="7989" y="5682"/>
                  <a:pt x="8058" y="5682"/>
                </a:cubicBezTo>
                <a:cubicBezTo>
                  <a:pt x="8135" y="5682"/>
                  <a:pt x="8210" y="5653"/>
                  <a:pt x="8259" y="5592"/>
                </a:cubicBezTo>
                <a:lnTo>
                  <a:pt x="8469" y="5383"/>
                </a:lnTo>
                <a:lnTo>
                  <a:pt x="9027" y="5801"/>
                </a:lnTo>
                <a:cubicBezTo>
                  <a:pt x="9076" y="5840"/>
                  <a:pt x="9132" y="5859"/>
                  <a:pt x="9188" y="5859"/>
                </a:cubicBezTo>
                <a:cubicBezTo>
                  <a:pt x="9267" y="5859"/>
                  <a:pt x="9345" y="5823"/>
                  <a:pt x="9399" y="5755"/>
                </a:cubicBezTo>
                <a:cubicBezTo>
                  <a:pt x="9678" y="5406"/>
                  <a:pt x="9911" y="5010"/>
                  <a:pt x="10074" y="4592"/>
                </a:cubicBezTo>
                <a:cubicBezTo>
                  <a:pt x="11330" y="5452"/>
                  <a:pt x="12261" y="6685"/>
                  <a:pt x="12772" y="8081"/>
                </a:cubicBezTo>
                <a:lnTo>
                  <a:pt x="6445" y="8081"/>
                </a:lnTo>
                <a:cubicBezTo>
                  <a:pt x="6770" y="7523"/>
                  <a:pt x="7143" y="6965"/>
                  <a:pt x="7538" y="6453"/>
                </a:cubicBezTo>
                <a:cubicBezTo>
                  <a:pt x="7627" y="6240"/>
                  <a:pt x="7472" y="6040"/>
                  <a:pt x="7280" y="6040"/>
                </a:cubicBezTo>
                <a:cubicBezTo>
                  <a:pt x="7220" y="6040"/>
                  <a:pt x="7157" y="6060"/>
                  <a:pt x="7096" y="6104"/>
                </a:cubicBezTo>
                <a:cubicBezTo>
                  <a:pt x="6608" y="6732"/>
                  <a:pt x="6165" y="7383"/>
                  <a:pt x="5793" y="8081"/>
                </a:cubicBezTo>
                <a:lnTo>
                  <a:pt x="3025" y="8081"/>
                </a:lnTo>
                <a:cubicBezTo>
                  <a:pt x="3188" y="7453"/>
                  <a:pt x="3700" y="5894"/>
                  <a:pt x="5281" y="4010"/>
                </a:cubicBezTo>
                <a:lnTo>
                  <a:pt x="5840" y="4661"/>
                </a:lnTo>
                <a:cubicBezTo>
                  <a:pt x="5897" y="4719"/>
                  <a:pt x="5970" y="4761"/>
                  <a:pt x="6046" y="4761"/>
                </a:cubicBezTo>
                <a:cubicBezTo>
                  <a:pt x="6063" y="4761"/>
                  <a:pt x="6079" y="4759"/>
                  <a:pt x="6096" y="4754"/>
                </a:cubicBezTo>
                <a:cubicBezTo>
                  <a:pt x="6212" y="4731"/>
                  <a:pt x="6282" y="4685"/>
                  <a:pt x="6328" y="4568"/>
                </a:cubicBezTo>
                <a:cubicBezTo>
                  <a:pt x="6794" y="3312"/>
                  <a:pt x="7468" y="2614"/>
                  <a:pt x="8166" y="1893"/>
                </a:cubicBezTo>
                <a:cubicBezTo>
                  <a:pt x="8562" y="1498"/>
                  <a:pt x="8934" y="1079"/>
                  <a:pt x="9283" y="637"/>
                </a:cubicBezTo>
                <a:close/>
                <a:moveTo>
                  <a:pt x="18449" y="8640"/>
                </a:moveTo>
                <a:cubicBezTo>
                  <a:pt x="18332" y="8965"/>
                  <a:pt x="18193" y="9291"/>
                  <a:pt x="18030" y="9593"/>
                </a:cubicBezTo>
                <a:lnTo>
                  <a:pt x="1094" y="9593"/>
                </a:lnTo>
                <a:cubicBezTo>
                  <a:pt x="931" y="9291"/>
                  <a:pt x="792" y="8965"/>
                  <a:pt x="675" y="8640"/>
                </a:cubicBezTo>
                <a:close/>
                <a:moveTo>
                  <a:pt x="2118" y="10152"/>
                </a:moveTo>
                <a:lnTo>
                  <a:pt x="2118" y="10477"/>
                </a:lnTo>
                <a:cubicBezTo>
                  <a:pt x="2152" y="10617"/>
                  <a:pt x="2275" y="10687"/>
                  <a:pt x="2397" y="10687"/>
                </a:cubicBezTo>
                <a:cubicBezTo>
                  <a:pt x="2519" y="10687"/>
                  <a:pt x="2641" y="10617"/>
                  <a:pt x="2676" y="10477"/>
                </a:cubicBezTo>
                <a:lnTo>
                  <a:pt x="2676" y="10175"/>
                </a:lnTo>
                <a:lnTo>
                  <a:pt x="3304" y="10175"/>
                </a:lnTo>
                <a:lnTo>
                  <a:pt x="3304" y="10477"/>
                </a:lnTo>
                <a:cubicBezTo>
                  <a:pt x="3351" y="10629"/>
                  <a:pt x="3473" y="10704"/>
                  <a:pt x="3592" y="10704"/>
                </a:cubicBezTo>
                <a:cubicBezTo>
                  <a:pt x="3711" y="10704"/>
                  <a:pt x="3827" y="10629"/>
                  <a:pt x="3862" y="10477"/>
                </a:cubicBezTo>
                <a:lnTo>
                  <a:pt x="3862" y="10175"/>
                </a:lnTo>
                <a:lnTo>
                  <a:pt x="4514" y="10175"/>
                </a:lnTo>
                <a:lnTo>
                  <a:pt x="4514" y="10477"/>
                </a:lnTo>
                <a:cubicBezTo>
                  <a:pt x="4549" y="10629"/>
                  <a:pt x="4671" y="10704"/>
                  <a:pt x="4793" y="10704"/>
                </a:cubicBezTo>
                <a:cubicBezTo>
                  <a:pt x="4915" y="10704"/>
                  <a:pt x="5037" y="10629"/>
                  <a:pt x="5072" y="10477"/>
                </a:cubicBezTo>
                <a:lnTo>
                  <a:pt x="5072" y="10175"/>
                </a:lnTo>
                <a:lnTo>
                  <a:pt x="5700" y="10175"/>
                </a:lnTo>
                <a:lnTo>
                  <a:pt x="5700" y="10477"/>
                </a:lnTo>
                <a:cubicBezTo>
                  <a:pt x="5747" y="10617"/>
                  <a:pt x="5869" y="10687"/>
                  <a:pt x="5988" y="10687"/>
                </a:cubicBezTo>
                <a:cubicBezTo>
                  <a:pt x="6107" y="10687"/>
                  <a:pt x="6224" y="10617"/>
                  <a:pt x="6259" y="10477"/>
                </a:cubicBezTo>
                <a:lnTo>
                  <a:pt x="6259" y="10175"/>
                </a:lnTo>
                <a:lnTo>
                  <a:pt x="6910" y="10175"/>
                </a:lnTo>
                <a:lnTo>
                  <a:pt x="6910" y="10477"/>
                </a:lnTo>
                <a:cubicBezTo>
                  <a:pt x="6945" y="10629"/>
                  <a:pt x="7061" y="10704"/>
                  <a:pt x="7180" y="10704"/>
                </a:cubicBezTo>
                <a:cubicBezTo>
                  <a:pt x="7300" y="10704"/>
                  <a:pt x="7422" y="10629"/>
                  <a:pt x="7468" y="10477"/>
                </a:cubicBezTo>
                <a:lnTo>
                  <a:pt x="7468" y="10175"/>
                </a:lnTo>
                <a:lnTo>
                  <a:pt x="8096" y="10175"/>
                </a:lnTo>
                <a:lnTo>
                  <a:pt x="8096" y="10477"/>
                </a:lnTo>
                <a:cubicBezTo>
                  <a:pt x="8131" y="10629"/>
                  <a:pt x="8253" y="10704"/>
                  <a:pt x="8376" y="10704"/>
                </a:cubicBezTo>
                <a:cubicBezTo>
                  <a:pt x="8498" y="10704"/>
                  <a:pt x="8620" y="10629"/>
                  <a:pt x="8655" y="10477"/>
                </a:cubicBezTo>
                <a:lnTo>
                  <a:pt x="8655" y="10175"/>
                </a:lnTo>
                <a:lnTo>
                  <a:pt x="9306" y="10175"/>
                </a:lnTo>
                <a:lnTo>
                  <a:pt x="9306" y="10477"/>
                </a:lnTo>
                <a:cubicBezTo>
                  <a:pt x="9341" y="10629"/>
                  <a:pt x="9457" y="10704"/>
                  <a:pt x="9577" y="10704"/>
                </a:cubicBezTo>
                <a:cubicBezTo>
                  <a:pt x="9696" y="10704"/>
                  <a:pt x="9818" y="10629"/>
                  <a:pt x="9864" y="10477"/>
                </a:cubicBezTo>
                <a:lnTo>
                  <a:pt x="9864" y="10175"/>
                </a:lnTo>
                <a:lnTo>
                  <a:pt x="10493" y="10175"/>
                </a:lnTo>
                <a:lnTo>
                  <a:pt x="10493" y="10477"/>
                </a:lnTo>
                <a:cubicBezTo>
                  <a:pt x="10527" y="10617"/>
                  <a:pt x="10650" y="10687"/>
                  <a:pt x="10772" y="10687"/>
                </a:cubicBezTo>
                <a:cubicBezTo>
                  <a:pt x="10894" y="10687"/>
                  <a:pt x="11016" y="10617"/>
                  <a:pt x="11051" y="10477"/>
                </a:cubicBezTo>
                <a:lnTo>
                  <a:pt x="11051" y="10175"/>
                </a:lnTo>
                <a:lnTo>
                  <a:pt x="11679" y="10175"/>
                </a:lnTo>
                <a:lnTo>
                  <a:pt x="11679" y="10477"/>
                </a:lnTo>
                <a:cubicBezTo>
                  <a:pt x="11726" y="10629"/>
                  <a:pt x="11848" y="10704"/>
                  <a:pt x="11970" y="10704"/>
                </a:cubicBezTo>
                <a:cubicBezTo>
                  <a:pt x="12092" y="10704"/>
                  <a:pt x="12214" y="10629"/>
                  <a:pt x="12261" y="10477"/>
                </a:cubicBezTo>
                <a:lnTo>
                  <a:pt x="12261" y="10175"/>
                </a:lnTo>
                <a:lnTo>
                  <a:pt x="12889" y="10175"/>
                </a:lnTo>
                <a:lnTo>
                  <a:pt x="12889" y="10477"/>
                </a:lnTo>
                <a:cubicBezTo>
                  <a:pt x="12924" y="10629"/>
                  <a:pt x="13046" y="10704"/>
                  <a:pt x="13168" y="10704"/>
                </a:cubicBezTo>
                <a:cubicBezTo>
                  <a:pt x="13290" y="10704"/>
                  <a:pt x="13412" y="10629"/>
                  <a:pt x="13447" y="10477"/>
                </a:cubicBezTo>
                <a:lnTo>
                  <a:pt x="13447" y="10175"/>
                </a:lnTo>
                <a:lnTo>
                  <a:pt x="14075" y="10175"/>
                </a:lnTo>
                <a:lnTo>
                  <a:pt x="14075" y="10477"/>
                </a:lnTo>
                <a:cubicBezTo>
                  <a:pt x="14122" y="10629"/>
                  <a:pt x="14244" y="10704"/>
                  <a:pt x="14366" y="10704"/>
                </a:cubicBezTo>
                <a:cubicBezTo>
                  <a:pt x="14488" y="10704"/>
                  <a:pt x="14610" y="10629"/>
                  <a:pt x="14657" y="10477"/>
                </a:cubicBezTo>
                <a:lnTo>
                  <a:pt x="14657" y="10175"/>
                </a:lnTo>
                <a:lnTo>
                  <a:pt x="15285" y="10175"/>
                </a:lnTo>
                <a:lnTo>
                  <a:pt x="15285" y="10477"/>
                </a:lnTo>
                <a:cubicBezTo>
                  <a:pt x="15238" y="10652"/>
                  <a:pt x="15401" y="10739"/>
                  <a:pt x="15564" y="10739"/>
                </a:cubicBezTo>
                <a:cubicBezTo>
                  <a:pt x="15727" y="10739"/>
                  <a:pt x="15890" y="10652"/>
                  <a:pt x="15843" y="10477"/>
                </a:cubicBezTo>
                <a:lnTo>
                  <a:pt x="15843" y="10175"/>
                </a:lnTo>
                <a:lnTo>
                  <a:pt x="16471" y="10175"/>
                </a:lnTo>
                <a:lnTo>
                  <a:pt x="16471" y="10477"/>
                </a:lnTo>
                <a:cubicBezTo>
                  <a:pt x="16425" y="10652"/>
                  <a:pt x="16594" y="10739"/>
                  <a:pt x="16759" y="10739"/>
                </a:cubicBezTo>
                <a:cubicBezTo>
                  <a:pt x="16925" y="10739"/>
                  <a:pt x="17088" y="10652"/>
                  <a:pt x="17030" y="10477"/>
                </a:cubicBezTo>
                <a:lnTo>
                  <a:pt x="17030" y="10175"/>
                </a:lnTo>
                <a:lnTo>
                  <a:pt x="17728" y="10175"/>
                </a:lnTo>
                <a:cubicBezTo>
                  <a:pt x="17379" y="10780"/>
                  <a:pt x="16937" y="11338"/>
                  <a:pt x="16425" y="11850"/>
                </a:cubicBezTo>
                <a:lnTo>
                  <a:pt x="16425" y="11827"/>
                </a:lnTo>
                <a:cubicBezTo>
                  <a:pt x="15448" y="12827"/>
                  <a:pt x="14238" y="13595"/>
                  <a:pt x="12935" y="14083"/>
                </a:cubicBezTo>
                <a:lnTo>
                  <a:pt x="12563" y="14083"/>
                </a:lnTo>
                <a:cubicBezTo>
                  <a:pt x="12540" y="14075"/>
                  <a:pt x="12519" y="14071"/>
                  <a:pt x="12499" y="14071"/>
                </a:cubicBezTo>
                <a:cubicBezTo>
                  <a:pt x="12255" y="14071"/>
                  <a:pt x="12259" y="14649"/>
                  <a:pt x="12510" y="14649"/>
                </a:cubicBezTo>
                <a:cubicBezTo>
                  <a:pt x="12527" y="14649"/>
                  <a:pt x="12544" y="14647"/>
                  <a:pt x="12563" y="14642"/>
                </a:cubicBezTo>
                <a:lnTo>
                  <a:pt x="12889" y="14642"/>
                </a:lnTo>
                <a:lnTo>
                  <a:pt x="12889" y="14967"/>
                </a:lnTo>
                <a:cubicBezTo>
                  <a:pt x="12889" y="15130"/>
                  <a:pt x="12749" y="15270"/>
                  <a:pt x="12563" y="15270"/>
                </a:cubicBezTo>
                <a:lnTo>
                  <a:pt x="6561" y="15270"/>
                </a:lnTo>
                <a:cubicBezTo>
                  <a:pt x="6398" y="15270"/>
                  <a:pt x="6259" y="15130"/>
                  <a:pt x="6259" y="14967"/>
                </a:cubicBezTo>
                <a:lnTo>
                  <a:pt x="6259" y="14642"/>
                </a:lnTo>
                <a:lnTo>
                  <a:pt x="11353" y="14642"/>
                </a:lnTo>
                <a:cubicBezTo>
                  <a:pt x="11633" y="14548"/>
                  <a:pt x="11633" y="14153"/>
                  <a:pt x="11353" y="14083"/>
                </a:cubicBezTo>
                <a:lnTo>
                  <a:pt x="6212" y="14083"/>
                </a:lnTo>
                <a:cubicBezTo>
                  <a:pt x="4886" y="13595"/>
                  <a:pt x="3700" y="12827"/>
                  <a:pt x="2722" y="11827"/>
                </a:cubicBezTo>
                <a:cubicBezTo>
                  <a:pt x="2211" y="11315"/>
                  <a:pt x="1792" y="10757"/>
                  <a:pt x="1420" y="10152"/>
                </a:cubicBezTo>
                <a:close/>
                <a:moveTo>
                  <a:pt x="11702" y="15828"/>
                </a:moveTo>
                <a:cubicBezTo>
                  <a:pt x="11749" y="16410"/>
                  <a:pt x="12005" y="16968"/>
                  <a:pt x="12423" y="17363"/>
                </a:cubicBezTo>
                <a:lnTo>
                  <a:pt x="6701" y="17363"/>
                </a:lnTo>
                <a:cubicBezTo>
                  <a:pt x="7119" y="16968"/>
                  <a:pt x="7375" y="16410"/>
                  <a:pt x="7445" y="15828"/>
                </a:cubicBezTo>
                <a:close/>
                <a:moveTo>
                  <a:pt x="14058" y="17935"/>
                </a:moveTo>
                <a:cubicBezTo>
                  <a:pt x="14065" y="17935"/>
                  <a:pt x="14075" y="17945"/>
                  <a:pt x="14075" y="17945"/>
                </a:cubicBezTo>
                <a:lnTo>
                  <a:pt x="14075" y="18573"/>
                </a:lnTo>
                <a:lnTo>
                  <a:pt x="5049" y="18573"/>
                </a:lnTo>
                <a:lnTo>
                  <a:pt x="5049" y="17945"/>
                </a:lnTo>
                <a:lnTo>
                  <a:pt x="14052" y="17945"/>
                </a:lnTo>
                <a:cubicBezTo>
                  <a:pt x="14052" y="17937"/>
                  <a:pt x="14055" y="17935"/>
                  <a:pt x="14058" y="17935"/>
                </a:cubicBezTo>
                <a:close/>
                <a:moveTo>
                  <a:pt x="9179" y="1"/>
                </a:moveTo>
                <a:cubicBezTo>
                  <a:pt x="9084" y="1"/>
                  <a:pt x="8988" y="35"/>
                  <a:pt x="8934" y="125"/>
                </a:cubicBezTo>
                <a:cubicBezTo>
                  <a:pt x="8585" y="614"/>
                  <a:pt x="8213" y="1056"/>
                  <a:pt x="7771" y="1474"/>
                </a:cubicBezTo>
                <a:cubicBezTo>
                  <a:pt x="7026" y="2172"/>
                  <a:pt x="6421" y="3010"/>
                  <a:pt x="5979" y="3940"/>
                </a:cubicBezTo>
                <a:lnTo>
                  <a:pt x="5491" y="3382"/>
                </a:lnTo>
                <a:cubicBezTo>
                  <a:pt x="5444" y="3335"/>
                  <a:pt x="5375" y="3289"/>
                  <a:pt x="5281" y="3289"/>
                </a:cubicBezTo>
                <a:cubicBezTo>
                  <a:pt x="5212" y="3289"/>
                  <a:pt x="5119" y="3335"/>
                  <a:pt x="5072" y="3382"/>
                </a:cubicBezTo>
                <a:cubicBezTo>
                  <a:pt x="3141" y="5615"/>
                  <a:pt x="2583" y="7430"/>
                  <a:pt x="2443" y="8081"/>
                </a:cubicBezTo>
                <a:lnTo>
                  <a:pt x="280" y="8081"/>
                </a:lnTo>
                <a:cubicBezTo>
                  <a:pt x="210" y="8081"/>
                  <a:pt x="117" y="8128"/>
                  <a:pt x="70" y="8197"/>
                </a:cubicBezTo>
                <a:cubicBezTo>
                  <a:pt x="24" y="8267"/>
                  <a:pt x="1" y="8360"/>
                  <a:pt x="24" y="8453"/>
                </a:cubicBezTo>
                <a:cubicBezTo>
                  <a:pt x="489" y="9872"/>
                  <a:pt x="1280" y="11152"/>
                  <a:pt x="2304" y="12222"/>
                </a:cubicBezTo>
                <a:cubicBezTo>
                  <a:pt x="3281" y="13176"/>
                  <a:pt x="4421" y="13944"/>
                  <a:pt x="5700" y="14455"/>
                </a:cubicBezTo>
                <a:lnTo>
                  <a:pt x="5700" y="14944"/>
                </a:lnTo>
                <a:cubicBezTo>
                  <a:pt x="5700" y="15433"/>
                  <a:pt x="6096" y="15828"/>
                  <a:pt x="6561" y="15828"/>
                </a:cubicBezTo>
                <a:lnTo>
                  <a:pt x="6863" y="15828"/>
                </a:lnTo>
                <a:cubicBezTo>
                  <a:pt x="6747" y="16689"/>
                  <a:pt x="6119" y="17363"/>
                  <a:pt x="5375" y="17363"/>
                </a:cubicBezTo>
                <a:lnTo>
                  <a:pt x="5072" y="17363"/>
                </a:lnTo>
                <a:cubicBezTo>
                  <a:pt x="4746" y="17363"/>
                  <a:pt x="4490" y="17619"/>
                  <a:pt x="4490" y="17945"/>
                </a:cubicBezTo>
                <a:lnTo>
                  <a:pt x="4490" y="18550"/>
                </a:lnTo>
                <a:lnTo>
                  <a:pt x="4467" y="18550"/>
                </a:lnTo>
                <a:cubicBezTo>
                  <a:pt x="4188" y="18643"/>
                  <a:pt x="4188" y="19038"/>
                  <a:pt x="4467" y="19108"/>
                </a:cubicBezTo>
                <a:lnTo>
                  <a:pt x="14657" y="19108"/>
                </a:lnTo>
                <a:cubicBezTo>
                  <a:pt x="14677" y="19114"/>
                  <a:pt x="14697" y="19116"/>
                  <a:pt x="14715" y="19116"/>
                </a:cubicBezTo>
                <a:cubicBezTo>
                  <a:pt x="14986" y="19116"/>
                  <a:pt x="14986" y="18542"/>
                  <a:pt x="14715" y="18542"/>
                </a:cubicBezTo>
                <a:cubicBezTo>
                  <a:pt x="14697" y="18542"/>
                  <a:pt x="14677" y="18544"/>
                  <a:pt x="14657" y="18550"/>
                </a:cubicBezTo>
                <a:lnTo>
                  <a:pt x="14634" y="18550"/>
                </a:lnTo>
                <a:lnTo>
                  <a:pt x="14634" y="17945"/>
                </a:lnTo>
                <a:cubicBezTo>
                  <a:pt x="14634" y="17619"/>
                  <a:pt x="14378" y="17363"/>
                  <a:pt x="14052" y="17363"/>
                </a:cubicBezTo>
                <a:lnTo>
                  <a:pt x="13750" y="17363"/>
                </a:lnTo>
                <a:cubicBezTo>
                  <a:pt x="13005" y="17363"/>
                  <a:pt x="12377" y="16689"/>
                  <a:pt x="12261" y="15828"/>
                </a:cubicBezTo>
                <a:lnTo>
                  <a:pt x="12563" y="15828"/>
                </a:lnTo>
                <a:cubicBezTo>
                  <a:pt x="13028" y="15828"/>
                  <a:pt x="13424" y="15433"/>
                  <a:pt x="13424" y="14944"/>
                </a:cubicBezTo>
                <a:lnTo>
                  <a:pt x="13424" y="14455"/>
                </a:lnTo>
                <a:cubicBezTo>
                  <a:pt x="14703" y="13944"/>
                  <a:pt x="15843" y="13176"/>
                  <a:pt x="16820" y="12222"/>
                </a:cubicBezTo>
                <a:cubicBezTo>
                  <a:pt x="17867" y="11152"/>
                  <a:pt x="18658" y="9872"/>
                  <a:pt x="19123" y="8453"/>
                </a:cubicBezTo>
                <a:cubicBezTo>
                  <a:pt x="19147" y="8384"/>
                  <a:pt x="19123" y="8291"/>
                  <a:pt x="19077" y="8221"/>
                </a:cubicBezTo>
                <a:cubicBezTo>
                  <a:pt x="19007" y="8128"/>
                  <a:pt x="18937" y="8104"/>
                  <a:pt x="18844" y="8104"/>
                </a:cubicBezTo>
                <a:lnTo>
                  <a:pt x="16657" y="8104"/>
                </a:lnTo>
                <a:cubicBezTo>
                  <a:pt x="15797" y="5150"/>
                  <a:pt x="13121" y="2591"/>
                  <a:pt x="13005" y="2475"/>
                </a:cubicBezTo>
                <a:cubicBezTo>
                  <a:pt x="12935" y="2428"/>
                  <a:pt x="12865" y="2405"/>
                  <a:pt x="12796" y="2405"/>
                </a:cubicBezTo>
                <a:cubicBezTo>
                  <a:pt x="12726" y="2405"/>
                  <a:pt x="12656" y="2451"/>
                  <a:pt x="12610" y="2498"/>
                </a:cubicBezTo>
                <a:lnTo>
                  <a:pt x="12330" y="2800"/>
                </a:lnTo>
                <a:cubicBezTo>
                  <a:pt x="11028" y="614"/>
                  <a:pt x="9329" y="32"/>
                  <a:pt x="9260" y="9"/>
                </a:cubicBezTo>
                <a:cubicBezTo>
                  <a:pt x="9233" y="3"/>
                  <a:pt x="9206" y="1"/>
                  <a:pt x="9179" y="1"/>
                </a:cubicBezTo>
                <a:close/>
              </a:path>
            </a:pathLst>
          </a:custGeom>
          <a:solidFill>
            <a:schemeClr val="dk1"/>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082;p61"/>
          <p:cNvSpPr/>
          <p:nvPr/>
        </p:nvSpPr>
        <p:spPr>
          <a:xfrm>
            <a:off x="1722014" y="3623091"/>
            <a:ext cx="478675" cy="477925"/>
          </a:xfrm>
          <a:custGeom>
            <a:avLst/>
            <a:gdLst/>
            <a:ahLst/>
            <a:cxnLst/>
            <a:rect l="l" t="t" r="r" b="b"/>
            <a:pathLst>
              <a:path w="19147" h="19117" extrusionOk="0">
                <a:moveTo>
                  <a:pt x="9283" y="637"/>
                </a:moveTo>
                <a:cubicBezTo>
                  <a:pt x="10469" y="1242"/>
                  <a:pt x="11446" y="2219"/>
                  <a:pt x="12051" y="3405"/>
                </a:cubicBezTo>
                <a:cubicBezTo>
                  <a:pt x="12098" y="3498"/>
                  <a:pt x="12168" y="3545"/>
                  <a:pt x="12261" y="3568"/>
                </a:cubicBezTo>
                <a:cubicBezTo>
                  <a:pt x="12354" y="3568"/>
                  <a:pt x="12447" y="3545"/>
                  <a:pt x="12493" y="3475"/>
                </a:cubicBezTo>
                <a:lnTo>
                  <a:pt x="12819" y="3103"/>
                </a:lnTo>
                <a:cubicBezTo>
                  <a:pt x="13447" y="3731"/>
                  <a:pt x="15355" y="5801"/>
                  <a:pt x="16076" y="8104"/>
                </a:cubicBezTo>
                <a:lnTo>
                  <a:pt x="13377" y="8104"/>
                </a:lnTo>
                <a:cubicBezTo>
                  <a:pt x="12540" y="5359"/>
                  <a:pt x="10167" y="3987"/>
                  <a:pt x="10074" y="3940"/>
                </a:cubicBezTo>
                <a:cubicBezTo>
                  <a:pt x="10031" y="3922"/>
                  <a:pt x="9987" y="3913"/>
                  <a:pt x="9944" y="3913"/>
                </a:cubicBezTo>
                <a:cubicBezTo>
                  <a:pt x="9823" y="3913"/>
                  <a:pt x="9713" y="3983"/>
                  <a:pt x="9678" y="4103"/>
                </a:cubicBezTo>
                <a:cubicBezTo>
                  <a:pt x="9539" y="4499"/>
                  <a:pt x="9376" y="4848"/>
                  <a:pt x="9143" y="5196"/>
                </a:cubicBezTo>
                <a:lnTo>
                  <a:pt x="8608" y="4801"/>
                </a:lnTo>
                <a:cubicBezTo>
                  <a:pt x="8567" y="4760"/>
                  <a:pt x="8513" y="4742"/>
                  <a:pt x="8457" y="4742"/>
                </a:cubicBezTo>
                <a:cubicBezTo>
                  <a:pt x="8386" y="4742"/>
                  <a:pt x="8311" y="4772"/>
                  <a:pt x="8259" y="4824"/>
                </a:cubicBezTo>
                <a:cubicBezTo>
                  <a:pt x="8259" y="4824"/>
                  <a:pt x="8096" y="4964"/>
                  <a:pt x="7864" y="5220"/>
                </a:cubicBezTo>
                <a:cubicBezTo>
                  <a:pt x="7771" y="5336"/>
                  <a:pt x="7771" y="5499"/>
                  <a:pt x="7864" y="5615"/>
                </a:cubicBezTo>
                <a:cubicBezTo>
                  <a:pt x="7919" y="5659"/>
                  <a:pt x="7989" y="5682"/>
                  <a:pt x="8058" y="5682"/>
                </a:cubicBezTo>
                <a:cubicBezTo>
                  <a:pt x="8135" y="5682"/>
                  <a:pt x="8210" y="5653"/>
                  <a:pt x="8259" y="5592"/>
                </a:cubicBezTo>
                <a:lnTo>
                  <a:pt x="8469" y="5383"/>
                </a:lnTo>
                <a:lnTo>
                  <a:pt x="9027" y="5801"/>
                </a:lnTo>
                <a:cubicBezTo>
                  <a:pt x="9076" y="5840"/>
                  <a:pt x="9132" y="5859"/>
                  <a:pt x="9188" y="5859"/>
                </a:cubicBezTo>
                <a:cubicBezTo>
                  <a:pt x="9267" y="5859"/>
                  <a:pt x="9345" y="5823"/>
                  <a:pt x="9399" y="5755"/>
                </a:cubicBezTo>
                <a:cubicBezTo>
                  <a:pt x="9678" y="5406"/>
                  <a:pt x="9911" y="5010"/>
                  <a:pt x="10074" y="4592"/>
                </a:cubicBezTo>
                <a:cubicBezTo>
                  <a:pt x="11330" y="5452"/>
                  <a:pt x="12261" y="6685"/>
                  <a:pt x="12772" y="8081"/>
                </a:cubicBezTo>
                <a:lnTo>
                  <a:pt x="6445" y="8081"/>
                </a:lnTo>
                <a:cubicBezTo>
                  <a:pt x="6770" y="7523"/>
                  <a:pt x="7143" y="6965"/>
                  <a:pt x="7538" y="6453"/>
                </a:cubicBezTo>
                <a:cubicBezTo>
                  <a:pt x="7627" y="6240"/>
                  <a:pt x="7472" y="6040"/>
                  <a:pt x="7280" y="6040"/>
                </a:cubicBezTo>
                <a:cubicBezTo>
                  <a:pt x="7220" y="6040"/>
                  <a:pt x="7157" y="6060"/>
                  <a:pt x="7096" y="6104"/>
                </a:cubicBezTo>
                <a:cubicBezTo>
                  <a:pt x="6608" y="6732"/>
                  <a:pt x="6165" y="7383"/>
                  <a:pt x="5793" y="8081"/>
                </a:cubicBezTo>
                <a:lnTo>
                  <a:pt x="3025" y="8081"/>
                </a:lnTo>
                <a:cubicBezTo>
                  <a:pt x="3188" y="7453"/>
                  <a:pt x="3700" y="5894"/>
                  <a:pt x="5281" y="4010"/>
                </a:cubicBezTo>
                <a:lnTo>
                  <a:pt x="5840" y="4661"/>
                </a:lnTo>
                <a:cubicBezTo>
                  <a:pt x="5897" y="4719"/>
                  <a:pt x="5970" y="4761"/>
                  <a:pt x="6046" y="4761"/>
                </a:cubicBezTo>
                <a:cubicBezTo>
                  <a:pt x="6063" y="4761"/>
                  <a:pt x="6079" y="4759"/>
                  <a:pt x="6096" y="4754"/>
                </a:cubicBezTo>
                <a:cubicBezTo>
                  <a:pt x="6212" y="4731"/>
                  <a:pt x="6282" y="4685"/>
                  <a:pt x="6328" y="4568"/>
                </a:cubicBezTo>
                <a:cubicBezTo>
                  <a:pt x="6794" y="3312"/>
                  <a:pt x="7468" y="2614"/>
                  <a:pt x="8166" y="1893"/>
                </a:cubicBezTo>
                <a:cubicBezTo>
                  <a:pt x="8562" y="1498"/>
                  <a:pt x="8934" y="1079"/>
                  <a:pt x="9283" y="637"/>
                </a:cubicBezTo>
                <a:close/>
                <a:moveTo>
                  <a:pt x="18449" y="8640"/>
                </a:moveTo>
                <a:cubicBezTo>
                  <a:pt x="18332" y="8965"/>
                  <a:pt x="18193" y="9291"/>
                  <a:pt x="18030" y="9593"/>
                </a:cubicBezTo>
                <a:lnTo>
                  <a:pt x="1094" y="9593"/>
                </a:lnTo>
                <a:cubicBezTo>
                  <a:pt x="931" y="9291"/>
                  <a:pt x="792" y="8965"/>
                  <a:pt x="675" y="8640"/>
                </a:cubicBezTo>
                <a:close/>
                <a:moveTo>
                  <a:pt x="2118" y="10152"/>
                </a:moveTo>
                <a:lnTo>
                  <a:pt x="2118" y="10477"/>
                </a:lnTo>
                <a:cubicBezTo>
                  <a:pt x="2152" y="10617"/>
                  <a:pt x="2275" y="10687"/>
                  <a:pt x="2397" y="10687"/>
                </a:cubicBezTo>
                <a:cubicBezTo>
                  <a:pt x="2519" y="10687"/>
                  <a:pt x="2641" y="10617"/>
                  <a:pt x="2676" y="10477"/>
                </a:cubicBezTo>
                <a:lnTo>
                  <a:pt x="2676" y="10175"/>
                </a:lnTo>
                <a:lnTo>
                  <a:pt x="3304" y="10175"/>
                </a:lnTo>
                <a:lnTo>
                  <a:pt x="3304" y="10477"/>
                </a:lnTo>
                <a:cubicBezTo>
                  <a:pt x="3351" y="10629"/>
                  <a:pt x="3473" y="10704"/>
                  <a:pt x="3592" y="10704"/>
                </a:cubicBezTo>
                <a:cubicBezTo>
                  <a:pt x="3711" y="10704"/>
                  <a:pt x="3827" y="10629"/>
                  <a:pt x="3862" y="10477"/>
                </a:cubicBezTo>
                <a:lnTo>
                  <a:pt x="3862" y="10175"/>
                </a:lnTo>
                <a:lnTo>
                  <a:pt x="4514" y="10175"/>
                </a:lnTo>
                <a:lnTo>
                  <a:pt x="4514" y="10477"/>
                </a:lnTo>
                <a:cubicBezTo>
                  <a:pt x="4549" y="10629"/>
                  <a:pt x="4671" y="10704"/>
                  <a:pt x="4793" y="10704"/>
                </a:cubicBezTo>
                <a:cubicBezTo>
                  <a:pt x="4915" y="10704"/>
                  <a:pt x="5037" y="10629"/>
                  <a:pt x="5072" y="10477"/>
                </a:cubicBezTo>
                <a:lnTo>
                  <a:pt x="5072" y="10175"/>
                </a:lnTo>
                <a:lnTo>
                  <a:pt x="5700" y="10175"/>
                </a:lnTo>
                <a:lnTo>
                  <a:pt x="5700" y="10477"/>
                </a:lnTo>
                <a:cubicBezTo>
                  <a:pt x="5747" y="10617"/>
                  <a:pt x="5869" y="10687"/>
                  <a:pt x="5988" y="10687"/>
                </a:cubicBezTo>
                <a:cubicBezTo>
                  <a:pt x="6107" y="10687"/>
                  <a:pt x="6224" y="10617"/>
                  <a:pt x="6259" y="10477"/>
                </a:cubicBezTo>
                <a:lnTo>
                  <a:pt x="6259" y="10175"/>
                </a:lnTo>
                <a:lnTo>
                  <a:pt x="6910" y="10175"/>
                </a:lnTo>
                <a:lnTo>
                  <a:pt x="6910" y="10477"/>
                </a:lnTo>
                <a:cubicBezTo>
                  <a:pt x="6945" y="10629"/>
                  <a:pt x="7061" y="10704"/>
                  <a:pt x="7180" y="10704"/>
                </a:cubicBezTo>
                <a:cubicBezTo>
                  <a:pt x="7300" y="10704"/>
                  <a:pt x="7422" y="10629"/>
                  <a:pt x="7468" y="10477"/>
                </a:cubicBezTo>
                <a:lnTo>
                  <a:pt x="7468" y="10175"/>
                </a:lnTo>
                <a:lnTo>
                  <a:pt x="8096" y="10175"/>
                </a:lnTo>
                <a:lnTo>
                  <a:pt x="8096" y="10477"/>
                </a:lnTo>
                <a:cubicBezTo>
                  <a:pt x="8131" y="10629"/>
                  <a:pt x="8253" y="10704"/>
                  <a:pt x="8376" y="10704"/>
                </a:cubicBezTo>
                <a:cubicBezTo>
                  <a:pt x="8498" y="10704"/>
                  <a:pt x="8620" y="10629"/>
                  <a:pt x="8655" y="10477"/>
                </a:cubicBezTo>
                <a:lnTo>
                  <a:pt x="8655" y="10175"/>
                </a:lnTo>
                <a:lnTo>
                  <a:pt x="9306" y="10175"/>
                </a:lnTo>
                <a:lnTo>
                  <a:pt x="9306" y="10477"/>
                </a:lnTo>
                <a:cubicBezTo>
                  <a:pt x="9341" y="10629"/>
                  <a:pt x="9457" y="10704"/>
                  <a:pt x="9577" y="10704"/>
                </a:cubicBezTo>
                <a:cubicBezTo>
                  <a:pt x="9696" y="10704"/>
                  <a:pt x="9818" y="10629"/>
                  <a:pt x="9864" y="10477"/>
                </a:cubicBezTo>
                <a:lnTo>
                  <a:pt x="9864" y="10175"/>
                </a:lnTo>
                <a:lnTo>
                  <a:pt x="10493" y="10175"/>
                </a:lnTo>
                <a:lnTo>
                  <a:pt x="10493" y="10477"/>
                </a:lnTo>
                <a:cubicBezTo>
                  <a:pt x="10527" y="10617"/>
                  <a:pt x="10650" y="10687"/>
                  <a:pt x="10772" y="10687"/>
                </a:cubicBezTo>
                <a:cubicBezTo>
                  <a:pt x="10894" y="10687"/>
                  <a:pt x="11016" y="10617"/>
                  <a:pt x="11051" y="10477"/>
                </a:cubicBezTo>
                <a:lnTo>
                  <a:pt x="11051" y="10175"/>
                </a:lnTo>
                <a:lnTo>
                  <a:pt x="11679" y="10175"/>
                </a:lnTo>
                <a:lnTo>
                  <a:pt x="11679" y="10477"/>
                </a:lnTo>
                <a:cubicBezTo>
                  <a:pt x="11726" y="10629"/>
                  <a:pt x="11848" y="10704"/>
                  <a:pt x="11970" y="10704"/>
                </a:cubicBezTo>
                <a:cubicBezTo>
                  <a:pt x="12092" y="10704"/>
                  <a:pt x="12214" y="10629"/>
                  <a:pt x="12261" y="10477"/>
                </a:cubicBezTo>
                <a:lnTo>
                  <a:pt x="12261" y="10175"/>
                </a:lnTo>
                <a:lnTo>
                  <a:pt x="12889" y="10175"/>
                </a:lnTo>
                <a:lnTo>
                  <a:pt x="12889" y="10477"/>
                </a:lnTo>
                <a:cubicBezTo>
                  <a:pt x="12924" y="10629"/>
                  <a:pt x="13046" y="10704"/>
                  <a:pt x="13168" y="10704"/>
                </a:cubicBezTo>
                <a:cubicBezTo>
                  <a:pt x="13290" y="10704"/>
                  <a:pt x="13412" y="10629"/>
                  <a:pt x="13447" y="10477"/>
                </a:cubicBezTo>
                <a:lnTo>
                  <a:pt x="13447" y="10175"/>
                </a:lnTo>
                <a:lnTo>
                  <a:pt x="14075" y="10175"/>
                </a:lnTo>
                <a:lnTo>
                  <a:pt x="14075" y="10477"/>
                </a:lnTo>
                <a:cubicBezTo>
                  <a:pt x="14122" y="10629"/>
                  <a:pt x="14244" y="10704"/>
                  <a:pt x="14366" y="10704"/>
                </a:cubicBezTo>
                <a:cubicBezTo>
                  <a:pt x="14488" y="10704"/>
                  <a:pt x="14610" y="10629"/>
                  <a:pt x="14657" y="10477"/>
                </a:cubicBezTo>
                <a:lnTo>
                  <a:pt x="14657" y="10175"/>
                </a:lnTo>
                <a:lnTo>
                  <a:pt x="15285" y="10175"/>
                </a:lnTo>
                <a:lnTo>
                  <a:pt x="15285" y="10477"/>
                </a:lnTo>
                <a:cubicBezTo>
                  <a:pt x="15238" y="10652"/>
                  <a:pt x="15401" y="10739"/>
                  <a:pt x="15564" y="10739"/>
                </a:cubicBezTo>
                <a:cubicBezTo>
                  <a:pt x="15727" y="10739"/>
                  <a:pt x="15890" y="10652"/>
                  <a:pt x="15843" y="10477"/>
                </a:cubicBezTo>
                <a:lnTo>
                  <a:pt x="15843" y="10175"/>
                </a:lnTo>
                <a:lnTo>
                  <a:pt x="16471" y="10175"/>
                </a:lnTo>
                <a:lnTo>
                  <a:pt x="16471" y="10477"/>
                </a:lnTo>
                <a:cubicBezTo>
                  <a:pt x="16425" y="10652"/>
                  <a:pt x="16594" y="10739"/>
                  <a:pt x="16759" y="10739"/>
                </a:cubicBezTo>
                <a:cubicBezTo>
                  <a:pt x="16925" y="10739"/>
                  <a:pt x="17088" y="10652"/>
                  <a:pt x="17030" y="10477"/>
                </a:cubicBezTo>
                <a:lnTo>
                  <a:pt x="17030" y="10175"/>
                </a:lnTo>
                <a:lnTo>
                  <a:pt x="17728" y="10175"/>
                </a:lnTo>
                <a:cubicBezTo>
                  <a:pt x="17379" y="10780"/>
                  <a:pt x="16937" y="11338"/>
                  <a:pt x="16425" y="11850"/>
                </a:cubicBezTo>
                <a:lnTo>
                  <a:pt x="16425" y="11827"/>
                </a:lnTo>
                <a:cubicBezTo>
                  <a:pt x="15448" y="12827"/>
                  <a:pt x="14238" y="13595"/>
                  <a:pt x="12935" y="14083"/>
                </a:cubicBezTo>
                <a:lnTo>
                  <a:pt x="12563" y="14083"/>
                </a:lnTo>
                <a:cubicBezTo>
                  <a:pt x="12540" y="14075"/>
                  <a:pt x="12519" y="14071"/>
                  <a:pt x="12499" y="14071"/>
                </a:cubicBezTo>
                <a:cubicBezTo>
                  <a:pt x="12255" y="14071"/>
                  <a:pt x="12259" y="14649"/>
                  <a:pt x="12510" y="14649"/>
                </a:cubicBezTo>
                <a:cubicBezTo>
                  <a:pt x="12527" y="14649"/>
                  <a:pt x="12544" y="14647"/>
                  <a:pt x="12563" y="14642"/>
                </a:cubicBezTo>
                <a:lnTo>
                  <a:pt x="12889" y="14642"/>
                </a:lnTo>
                <a:lnTo>
                  <a:pt x="12889" y="14967"/>
                </a:lnTo>
                <a:cubicBezTo>
                  <a:pt x="12889" y="15130"/>
                  <a:pt x="12749" y="15270"/>
                  <a:pt x="12563" y="15270"/>
                </a:cubicBezTo>
                <a:lnTo>
                  <a:pt x="6561" y="15270"/>
                </a:lnTo>
                <a:cubicBezTo>
                  <a:pt x="6398" y="15270"/>
                  <a:pt x="6259" y="15130"/>
                  <a:pt x="6259" y="14967"/>
                </a:cubicBezTo>
                <a:lnTo>
                  <a:pt x="6259" y="14642"/>
                </a:lnTo>
                <a:lnTo>
                  <a:pt x="11353" y="14642"/>
                </a:lnTo>
                <a:cubicBezTo>
                  <a:pt x="11633" y="14548"/>
                  <a:pt x="11633" y="14153"/>
                  <a:pt x="11353" y="14083"/>
                </a:cubicBezTo>
                <a:lnTo>
                  <a:pt x="6212" y="14083"/>
                </a:lnTo>
                <a:cubicBezTo>
                  <a:pt x="4886" y="13595"/>
                  <a:pt x="3700" y="12827"/>
                  <a:pt x="2722" y="11827"/>
                </a:cubicBezTo>
                <a:cubicBezTo>
                  <a:pt x="2211" y="11315"/>
                  <a:pt x="1792" y="10757"/>
                  <a:pt x="1420" y="10152"/>
                </a:cubicBezTo>
                <a:close/>
                <a:moveTo>
                  <a:pt x="11702" y="15828"/>
                </a:moveTo>
                <a:cubicBezTo>
                  <a:pt x="11749" y="16410"/>
                  <a:pt x="12005" y="16968"/>
                  <a:pt x="12423" y="17363"/>
                </a:cubicBezTo>
                <a:lnTo>
                  <a:pt x="6701" y="17363"/>
                </a:lnTo>
                <a:cubicBezTo>
                  <a:pt x="7119" y="16968"/>
                  <a:pt x="7375" y="16410"/>
                  <a:pt x="7445" y="15828"/>
                </a:cubicBezTo>
                <a:close/>
                <a:moveTo>
                  <a:pt x="14058" y="17935"/>
                </a:moveTo>
                <a:cubicBezTo>
                  <a:pt x="14065" y="17935"/>
                  <a:pt x="14075" y="17945"/>
                  <a:pt x="14075" y="17945"/>
                </a:cubicBezTo>
                <a:lnTo>
                  <a:pt x="14075" y="18573"/>
                </a:lnTo>
                <a:lnTo>
                  <a:pt x="5049" y="18573"/>
                </a:lnTo>
                <a:lnTo>
                  <a:pt x="5049" y="17945"/>
                </a:lnTo>
                <a:lnTo>
                  <a:pt x="14052" y="17945"/>
                </a:lnTo>
                <a:cubicBezTo>
                  <a:pt x="14052" y="17937"/>
                  <a:pt x="14055" y="17935"/>
                  <a:pt x="14058" y="17935"/>
                </a:cubicBezTo>
                <a:close/>
                <a:moveTo>
                  <a:pt x="9179" y="1"/>
                </a:moveTo>
                <a:cubicBezTo>
                  <a:pt x="9084" y="1"/>
                  <a:pt x="8988" y="35"/>
                  <a:pt x="8934" y="125"/>
                </a:cubicBezTo>
                <a:cubicBezTo>
                  <a:pt x="8585" y="614"/>
                  <a:pt x="8213" y="1056"/>
                  <a:pt x="7771" y="1474"/>
                </a:cubicBezTo>
                <a:cubicBezTo>
                  <a:pt x="7026" y="2172"/>
                  <a:pt x="6421" y="3010"/>
                  <a:pt x="5979" y="3940"/>
                </a:cubicBezTo>
                <a:lnTo>
                  <a:pt x="5491" y="3382"/>
                </a:lnTo>
                <a:cubicBezTo>
                  <a:pt x="5444" y="3335"/>
                  <a:pt x="5375" y="3289"/>
                  <a:pt x="5281" y="3289"/>
                </a:cubicBezTo>
                <a:cubicBezTo>
                  <a:pt x="5212" y="3289"/>
                  <a:pt x="5119" y="3335"/>
                  <a:pt x="5072" y="3382"/>
                </a:cubicBezTo>
                <a:cubicBezTo>
                  <a:pt x="3141" y="5615"/>
                  <a:pt x="2583" y="7430"/>
                  <a:pt x="2443" y="8081"/>
                </a:cubicBezTo>
                <a:lnTo>
                  <a:pt x="280" y="8081"/>
                </a:lnTo>
                <a:cubicBezTo>
                  <a:pt x="210" y="8081"/>
                  <a:pt x="117" y="8128"/>
                  <a:pt x="70" y="8197"/>
                </a:cubicBezTo>
                <a:cubicBezTo>
                  <a:pt x="24" y="8267"/>
                  <a:pt x="1" y="8360"/>
                  <a:pt x="24" y="8453"/>
                </a:cubicBezTo>
                <a:cubicBezTo>
                  <a:pt x="489" y="9872"/>
                  <a:pt x="1280" y="11152"/>
                  <a:pt x="2304" y="12222"/>
                </a:cubicBezTo>
                <a:cubicBezTo>
                  <a:pt x="3281" y="13176"/>
                  <a:pt x="4421" y="13944"/>
                  <a:pt x="5700" y="14455"/>
                </a:cubicBezTo>
                <a:lnTo>
                  <a:pt x="5700" y="14944"/>
                </a:lnTo>
                <a:cubicBezTo>
                  <a:pt x="5700" y="15433"/>
                  <a:pt x="6096" y="15828"/>
                  <a:pt x="6561" y="15828"/>
                </a:cubicBezTo>
                <a:lnTo>
                  <a:pt x="6863" y="15828"/>
                </a:lnTo>
                <a:cubicBezTo>
                  <a:pt x="6747" y="16689"/>
                  <a:pt x="6119" y="17363"/>
                  <a:pt x="5375" y="17363"/>
                </a:cubicBezTo>
                <a:lnTo>
                  <a:pt x="5072" y="17363"/>
                </a:lnTo>
                <a:cubicBezTo>
                  <a:pt x="4746" y="17363"/>
                  <a:pt x="4490" y="17619"/>
                  <a:pt x="4490" y="17945"/>
                </a:cubicBezTo>
                <a:lnTo>
                  <a:pt x="4490" y="18550"/>
                </a:lnTo>
                <a:lnTo>
                  <a:pt x="4467" y="18550"/>
                </a:lnTo>
                <a:cubicBezTo>
                  <a:pt x="4188" y="18643"/>
                  <a:pt x="4188" y="19038"/>
                  <a:pt x="4467" y="19108"/>
                </a:cubicBezTo>
                <a:lnTo>
                  <a:pt x="14657" y="19108"/>
                </a:lnTo>
                <a:cubicBezTo>
                  <a:pt x="14677" y="19114"/>
                  <a:pt x="14697" y="19116"/>
                  <a:pt x="14715" y="19116"/>
                </a:cubicBezTo>
                <a:cubicBezTo>
                  <a:pt x="14986" y="19116"/>
                  <a:pt x="14986" y="18542"/>
                  <a:pt x="14715" y="18542"/>
                </a:cubicBezTo>
                <a:cubicBezTo>
                  <a:pt x="14697" y="18542"/>
                  <a:pt x="14677" y="18544"/>
                  <a:pt x="14657" y="18550"/>
                </a:cubicBezTo>
                <a:lnTo>
                  <a:pt x="14634" y="18550"/>
                </a:lnTo>
                <a:lnTo>
                  <a:pt x="14634" y="17945"/>
                </a:lnTo>
                <a:cubicBezTo>
                  <a:pt x="14634" y="17619"/>
                  <a:pt x="14378" y="17363"/>
                  <a:pt x="14052" y="17363"/>
                </a:cubicBezTo>
                <a:lnTo>
                  <a:pt x="13750" y="17363"/>
                </a:lnTo>
                <a:cubicBezTo>
                  <a:pt x="13005" y="17363"/>
                  <a:pt x="12377" y="16689"/>
                  <a:pt x="12261" y="15828"/>
                </a:cubicBezTo>
                <a:lnTo>
                  <a:pt x="12563" y="15828"/>
                </a:lnTo>
                <a:cubicBezTo>
                  <a:pt x="13028" y="15828"/>
                  <a:pt x="13424" y="15433"/>
                  <a:pt x="13424" y="14944"/>
                </a:cubicBezTo>
                <a:lnTo>
                  <a:pt x="13424" y="14455"/>
                </a:lnTo>
                <a:cubicBezTo>
                  <a:pt x="14703" y="13944"/>
                  <a:pt x="15843" y="13176"/>
                  <a:pt x="16820" y="12222"/>
                </a:cubicBezTo>
                <a:cubicBezTo>
                  <a:pt x="17867" y="11152"/>
                  <a:pt x="18658" y="9872"/>
                  <a:pt x="19123" y="8453"/>
                </a:cubicBezTo>
                <a:cubicBezTo>
                  <a:pt x="19147" y="8384"/>
                  <a:pt x="19123" y="8291"/>
                  <a:pt x="19077" y="8221"/>
                </a:cubicBezTo>
                <a:cubicBezTo>
                  <a:pt x="19007" y="8128"/>
                  <a:pt x="18937" y="8104"/>
                  <a:pt x="18844" y="8104"/>
                </a:cubicBezTo>
                <a:lnTo>
                  <a:pt x="16657" y="8104"/>
                </a:lnTo>
                <a:cubicBezTo>
                  <a:pt x="15797" y="5150"/>
                  <a:pt x="13121" y="2591"/>
                  <a:pt x="13005" y="2475"/>
                </a:cubicBezTo>
                <a:cubicBezTo>
                  <a:pt x="12935" y="2428"/>
                  <a:pt x="12865" y="2405"/>
                  <a:pt x="12796" y="2405"/>
                </a:cubicBezTo>
                <a:cubicBezTo>
                  <a:pt x="12726" y="2405"/>
                  <a:pt x="12656" y="2451"/>
                  <a:pt x="12610" y="2498"/>
                </a:cubicBezTo>
                <a:lnTo>
                  <a:pt x="12330" y="2800"/>
                </a:lnTo>
                <a:cubicBezTo>
                  <a:pt x="11028" y="614"/>
                  <a:pt x="9329" y="32"/>
                  <a:pt x="9260" y="9"/>
                </a:cubicBezTo>
                <a:cubicBezTo>
                  <a:pt x="9233" y="3"/>
                  <a:pt x="9206" y="1"/>
                  <a:pt x="9179" y="1"/>
                </a:cubicBezTo>
                <a:close/>
              </a:path>
            </a:pathLst>
          </a:custGeom>
          <a:solidFill>
            <a:schemeClr val="dk1"/>
          </a:solidFill>
          <a:ln>
            <a:solidFill>
              <a:srgbClr val="00B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7"/>
          <p:cNvSpPr txBox="1">
            <a:spLocks noGrp="1"/>
          </p:cNvSpPr>
          <p:nvPr>
            <p:ph type="title"/>
          </p:nvPr>
        </p:nvSpPr>
        <p:spPr>
          <a:xfrm>
            <a:off x="711984" y="144366"/>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CHƯƠNG 1 – TỔNG QUAN</a:t>
            </a:r>
            <a:r>
              <a:rPr lang="en-GB" alt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VỀ</a:t>
            </a:r>
            <a:r>
              <a:rPr 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alt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ĐỒ ÁN</a:t>
            </a:r>
          </a:p>
        </p:txBody>
      </p:sp>
      <p:sp>
        <p:nvSpPr>
          <p:cNvPr id="278" name="Google Shape;278;p37"/>
          <p:cNvSpPr txBox="1"/>
          <p:nvPr/>
        </p:nvSpPr>
        <p:spPr>
          <a:xfrm>
            <a:off x="1580520" y="2313360"/>
            <a:ext cx="1282261" cy="449318"/>
          </a:xfrm>
          <a:prstGeom prst="rect">
            <a:avLst/>
          </a:prstGeom>
          <a:noFill/>
          <a:ln>
            <a:noFill/>
          </a:ln>
        </p:spPr>
        <p:txBody>
          <a:bodyPr spcFirstLastPara="1" wrap="square" lIns="91425" tIns="91425" rIns="91425" bIns="91425" anchor="ctr" anchorCtr="0">
            <a:noAutofit/>
          </a:bodyPr>
          <a:lstStyle/>
          <a:p>
            <a:pPr lvl="0">
              <a:lnSpc>
                <a:spcPct val="150000"/>
              </a:lnSpc>
              <a:spcAft>
                <a:spcPts val="1000"/>
              </a:spcAf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Giới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thiệu</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0" name="Google Shape;280;p37"/>
          <p:cNvSpPr txBox="1"/>
          <p:nvPr/>
        </p:nvSpPr>
        <p:spPr>
          <a:xfrm>
            <a:off x="2821743" y="2357410"/>
            <a:ext cx="1961265" cy="41681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panose="020B0604020202020204"/>
              <a:buNone/>
            </a:pPr>
            <a:r>
              <a:rPr lang="en-GB" alt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Mục tiêu</a:t>
            </a:r>
            <a:endParaRPr lang="en-GB" altLang="en-US" sz="2500" b="1" dirty="0">
              <a:solidFill>
                <a:schemeClr val="dk1"/>
              </a:solidFill>
              <a:latin typeface="Sorts Mill Goudy" panose="02000503000000000000"/>
              <a:ea typeface="Sorts Mill Goudy" panose="02000503000000000000"/>
              <a:cs typeface="Sorts Mill Goudy" panose="02000503000000000000"/>
              <a:sym typeface="Sorts Mill Goudy" panose="02000503000000000000"/>
            </a:endParaRPr>
          </a:p>
        </p:txBody>
      </p:sp>
      <p:sp>
        <p:nvSpPr>
          <p:cNvPr id="282" name="Google Shape;282;p37"/>
          <p:cNvSpPr txBox="1"/>
          <p:nvPr/>
        </p:nvSpPr>
        <p:spPr>
          <a:xfrm>
            <a:off x="4634264" y="2409481"/>
            <a:ext cx="1631366" cy="325800"/>
          </a:xfrm>
          <a:prstGeom prst="rect">
            <a:avLst/>
          </a:prstGeom>
          <a:noFill/>
          <a:ln>
            <a:noFill/>
          </a:ln>
        </p:spPr>
        <p:txBody>
          <a:bodyPr spcFirstLastPara="1" wrap="square" lIns="91425" tIns="91425" rIns="91425" bIns="91425" anchor="ctr" anchorCtr="0">
            <a:noAutofit/>
          </a:bodyPr>
          <a:lstStyle/>
          <a:p>
            <a:pPr algn="ctr">
              <a:buSzPts val="1100"/>
            </a:pPr>
            <a:r>
              <a:rPr lang="en-GB" alt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Công nghệ</a:t>
            </a:r>
            <a:endParaRPr lang="en-GB" altLang="en-US" sz="2500" b="1" dirty="0">
              <a:solidFill>
                <a:schemeClr val="dk1"/>
              </a:solidFill>
              <a:latin typeface="Sorts Mill Goudy" panose="02000503000000000000"/>
              <a:ea typeface="Sorts Mill Goudy" panose="02000503000000000000"/>
              <a:cs typeface="Sorts Mill Goudy" panose="02000503000000000000"/>
              <a:sym typeface="Sorts Mill Goudy" panose="02000503000000000000"/>
            </a:endParaRPr>
          </a:p>
        </p:txBody>
      </p:sp>
      <p:grpSp>
        <p:nvGrpSpPr>
          <p:cNvPr id="284" name="Google Shape;284;p37"/>
          <p:cNvGrpSpPr/>
          <p:nvPr/>
        </p:nvGrpSpPr>
        <p:grpSpPr>
          <a:xfrm>
            <a:off x="606041" y="997144"/>
            <a:ext cx="844825" cy="4800747"/>
            <a:chOff x="2832258" y="1290038"/>
            <a:chExt cx="844825" cy="4800747"/>
          </a:xfrm>
        </p:grpSpPr>
        <p:pic>
          <p:nvPicPr>
            <p:cNvPr id="285" name="Google Shape;285;p37"/>
            <p:cNvPicPr preferRelativeResize="0"/>
            <p:nvPr/>
          </p:nvPicPr>
          <p:blipFill>
            <a:blip r:embed="rId3"/>
            <a:stretch>
              <a:fillRect/>
            </a:stretch>
          </p:blipFill>
          <p:spPr>
            <a:xfrm>
              <a:off x="2832258" y="1290038"/>
              <a:ext cx="844825" cy="4800747"/>
            </a:xfrm>
            <a:prstGeom prst="rect">
              <a:avLst/>
            </a:prstGeom>
            <a:noFill/>
            <a:ln>
              <a:noFill/>
            </a:ln>
            <a:effectLst>
              <a:outerShdw blurRad="42863" dist="19050" dir="5400000" algn="bl" rotWithShape="0">
                <a:schemeClr val="dk1">
                  <a:alpha val="14000"/>
                </a:schemeClr>
              </a:outerShdw>
            </a:effectLst>
          </p:spPr>
        </p:pic>
        <p:pic>
          <p:nvPicPr>
            <p:cNvPr id="286" name="Google Shape;286;p37"/>
            <p:cNvPicPr preferRelativeResize="0"/>
            <p:nvPr/>
          </p:nvPicPr>
          <p:blipFill>
            <a:blip r:embed="rId4"/>
            <a:stretch>
              <a:fillRect/>
            </a:stretch>
          </p:blipFill>
          <p:spPr>
            <a:xfrm>
              <a:off x="2874217" y="3793992"/>
              <a:ext cx="762942" cy="488100"/>
            </a:xfrm>
            <a:prstGeom prst="rect">
              <a:avLst/>
            </a:prstGeom>
            <a:noFill/>
            <a:ln>
              <a:noFill/>
            </a:ln>
          </p:spPr>
        </p:pic>
      </p:grpSp>
      <p:sp>
        <p:nvSpPr>
          <p:cNvPr id="287" name="Google Shape;287;p37"/>
          <p:cNvSpPr txBox="1"/>
          <p:nvPr/>
        </p:nvSpPr>
        <p:spPr>
          <a:xfrm>
            <a:off x="1653535" y="1914192"/>
            <a:ext cx="1005900" cy="32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panose="020B0604020202020204"/>
              <a:buNone/>
            </a:pPr>
            <a:r>
              <a:rPr lang="en-GB"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rPr>
              <a:t>01</a:t>
            </a:r>
            <a:endParaRPr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endParaRPr>
          </a:p>
        </p:txBody>
      </p:sp>
      <p:sp>
        <p:nvSpPr>
          <p:cNvPr id="288" name="Google Shape;288;p37"/>
          <p:cNvSpPr txBox="1"/>
          <p:nvPr/>
        </p:nvSpPr>
        <p:spPr>
          <a:xfrm>
            <a:off x="3277836" y="1914192"/>
            <a:ext cx="1005900" cy="32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panose="020B0604020202020204"/>
              <a:buNone/>
            </a:pPr>
            <a:r>
              <a:rPr lang="en-GB"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rPr>
              <a:t>02</a:t>
            </a:r>
            <a:endParaRPr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endParaRPr>
          </a:p>
        </p:txBody>
      </p:sp>
      <p:sp>
        <p:nvSpPr>
          <p:cNvPr id="289" name="Google Shape;289;p37"/>
          <p:cNvSpPr txBox="1"/>
          <p:nvPr/>
        </p:nvSpPr>
        <p:spPr>
          <a:xfrm>
            <a:off x="4986668" y="1914192"/>
            <a:ext cx="1005900" cy="32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panose="020B0604020202020204"/>
              <a:buNone/>
            </a:pPr>
            <a:r>
              <a:rPr lang="en-GB"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rPr>
              <a:t>03</a:t>
            </a:r>
            <a:endParaRPr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endParaRPr>
          </a:p>
        </p:txBody>
      </p:sp>
      <p:grpSp>
        <p:nvGrpSpPr>
          <p:cNvPr id="290" name="Google Shape;290;p37"/>
          <p:cNvGrpSpPr/>
          <p:nvPr/>
        </p:nvGrpSpPr>
        <p:grpSpPr>
          <a:xfrm>
            <a:off x="1119182" y="2723721"/>
            <a:ext cx="7929085" cy="2227150"/>
            <a:chOff x="3348113" y="2527692"/>
            <a:chExt cx="5487211" cy="2227150"/>
          </a:xfrm>
        </p:grpSpPr>
        <p:pic>
          <p:nvPicPr>
            <p:cNvPr id="291" name="Google Shape;291;p37"/>
            <p:cNvPicPr preferRelativeResize="0"/>
            <p:nvPr/>
          </p:nvPicPr>
          <p:blipFill>
            <a:blip r:embed="rId5"/>
            <a:stretch>
              <a:fillRect/>
            </a:stretch>
          </p:blipFill>
          <p:spPr>
            <a:xfrm rot="4836447">
              <a:off x="4027919" y="2489946"/>
              <a:ext cx="1187989" cy="2385707"/>
            </a:xfrm>
            <a:prstGeom prst="rect">
              <a:avLst/>
            </a:prstGeom>
            <a:noFill/>
            <a:ln>
              <a:noFill/>
            </a:ln>
          </p:spPr>
        </p:pic>
        <p:pic>
          <p:nvPicPr>
            <p:cNvPr id="292" name="Google Shape;292;p37"/>
            <p:cNvPicPr preferRelativeResize="0"/>
            <p:nvPr/>
          </p:nvPicPr>
          <p:blipFill>
            <a:blip r:embed="rId6"/>
            <a:stretch>
              <a:fillRect/>
            </a:stretch>
          </p:blipFill>
          <p:spPr>
            <a:xfrm rot="-3618319">
              <a:off x="6184689" y="2767183"/>
              <a:ext cx="1566907" cy="1748168"/>
            </a:xfrm>
            <a:prstGeom prst="rect">
              <a:avLst/>
            </a:prstGeom>
            <a:noFill/>
            <a:ln>
              <a:noFill/>
            </a:ln>
          </p:spPr>
        </p:pic>
        <p:pic>
          <p:nvPicPr>
            <p:cNvPr id="293" name="Google Shape;293;p37"/>
            <p:cNvPicPr preferRelativeResize="0"/>
            <p:nvPr/>
          </p:nvPicPr>
          <p:blipFill>
            <a:blip r:embed="rId7"/>
            <a:stretch>
              <a:fillRect/>
            </a:stretch>
          </p:blipFill>
          <p:spPr>
            <a:xfrm>
              <a:off x="7990498" y="3280320"/>
              <a:ext cx="844825" cy="585348"/>
            </a:xfrm>
            <a:prstGeom prst="rect">
              <a:avLst/>
            </a:prstGeom>
            <a:noFill/>
            <a:ln>
              <a:noFill/>
            </a:ln>
          </p:spPr>
        </p:pic>
      </p:grpSp>
      <p:cxnSp>
        <p:nvCxnSpPr>
          <p:cNvPr id="294" name="Google Shape;294;p37"/>
          <p:cNvCxnSpPr>
            <a:stCxn id="287" idx="3"/>
            <a:endCxn id="288" idx="1"/>
          </p:cNvCxnSpPr>
          <p:nvPr/>
        </p:nvCxnSpPr>
        <p:spPr>
          <a:xfrm>
            <a:off x="2659435" y="2077092"/>
            <a:ext cx="618300" cy="0"/>
          </a:xfrm>
          <a:prstGeom prst="straightConnector1">
            <a:avLst/>
          </a:prstGeom>
          <a:noFill/>
          <a:ln w="9525" cap="flat" cmpd="sng">
            <a:solidFill>
              <a:schemeClr val="dk1"/>
            </a:solidFill>
            <a:prstDash val="solid"/>
            <a:round/>
            <a:headEnd type="none" w="med" len="med"/>
            <a:tailEnd type="oval" w="med" len="med"/>
          </a:ln>
        </p:spPr>
      </p:cxnSp>
      <p:cxnSp>
        <p:nvCxnSpPr>
          <p:cNvPr id="295" name="Google Shape;295;p37"/>
          <p:cNvCxnSpPr>
            <a:stCxn id="288" idx="3"/>
            <a:endCxn id="289" idx="1"/>
          </p:cNvCxnSpPr>
          <p:nvPr/>
        </p:nvCxnSpPr>
        <p:spPr>
          <a:xfrm>
            <a:off x="4283736" y="2077092"/>
            <a:ext cx="702932" cy="0"/>
          </a:xfrm>
          <a:prstGeom prst="straightConnector1">
            <a:avLst/>
          </a:prstGeom>
          <a:noFill/>
          <a:ln w="9525" cap="flat" cmpd="sng">
            <a:solidFill>
              <a:schemeClr val="dk1"/>
            </a:solidFill>
            <a:prstDash val="solid"/>
            <a:round/>
            <a:headEnd type="none" w="med" len="med"/>
            <a:tailEnd type="oval" w="med" len="med"/>
          </a:ln>
        </p:spPr>
      </p:cxnSp>
      <p:cxnSp>
        <p:nvCxnSpPr>
          <p:cNvPr id="24" name="Google Shape;295;p37"/>
          <p:cNvCxnSpPr/>
          <p:nvPr/>
        </p:nvCxnSpPr>
        <p:spPr>
          <a:xfrm>
            <a:off x="5922246" y="2065271"/>
            <a:ext cx="618300" cy="0"/>
          </a:xfrm>
          <a:prstGeom prst="straightConnector1">
            <a:avLst/>
          </a:prstGeom>
          <a:noFill/>
          <a:ln w="9525" cap="flat" cmpd="sng">
            <a:solidFill>
              <a:schemeClr val="dk1"/>
            </a:solidFill>
            <a:prstDash val="solid"/>
            <a:round/>
            <a:headEnd type="none" w="med" len="med"/>
            <a:tailEnd type="oval" w="med" len="med"/>
          </a:ln>
        </p:spPr>
      </p:cxnSp>
      <p:sp>
        <p:nvSpPr>
          <p:cNvPr id="25" name="Google Shape;289;p37"/>
          <p:cNvSpPr txBox="1"/>
          <p:nvPr/>
        </p:nvSpPr>
        <p:spPr>
          <a:xfrm>
            <a:off x="6508109" y="1902371"/>
            <a:ext cx="1005900" cy="32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panose="020B0604020202020204"/>
              <a:buNone/>
            </a:pPr>
            <a:r>
              <a:rPr lang="en-GB"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rPr>
              <a:t>04</a:t>
            </a:r>
            <a:endParaRPr sz="2500" b="1" dirty="0">
              <a:solidFill>
                <a:srgbClr val="00B050"/>
              </a:solidFill>
              <a:latin typeface="Sorts Mill Goudy" panose="02000503000000000000"/>
              <a:ea typeface="Sorts Mill Goudy" panose="02000503000000000000"/>
              <a:cs typeface="Sorts Mill Goudy" panose="02000503000000000000"/>
              <a:sym typeface="Sorts Mill Goudy" panose="02000503000000000000"/>
            </a:endParaRPr>
          </a:p>
        </p:txBody>
      </p:sp>
      <p:sp>
        <p:nvSpPr>
          <p:cNvPr id="27" name="TextBox 26"/>
          <p:cNvSpPr txBox="1"/>
          <p:nvPr/>
        </p:nvSpPr>
        <p:spPr>
          <a:xfrm>
            <a:off x="6359290" y="2267454"/>
            <a:ext cx="1922755" cy="506730"/>
          </a:xfrm>
          <a:prstGeom prst="rect">
            <a:avLst/>
          </a:prstGeom>
          <a:noFill/>
        </p:spPr>
        <p:txBody>
          <a:bodyPr wrap="square">
            <a:spAutoFit/>
          </a:bodyPr>
          <a:lstStyle/>
          <a:p>
            <a:pPr lvl="0">
              <a:lnSpc>
                <a:spcPct val="150000"/>
              </a:lnSpc>
              <a:spcAft>
                <a:spcPts val="750"/>
              </a:spcAft>
            </a:pPr>
            <a:r>
              <a:rPr lang="en-GB" altLang="en-US" sz="1800" dirty="0">
                <a:effectLst/>
                <a:latin typeface="Times New Roman" panose="02020603050405020304" pitchFamily="18" charset="0"/>
                <a:ea typeface="Calibri" panose="020F0502020204030204" pitchFamily="34" charset="0"/>
                <a:cs typeface="Times New Roman" panose="02020603050405020304" pitchFamily="18" charset="0"/>
              </a:rPr>
              <a:t>Mô tả nghiệp vụ</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8" name="Google Shape;418;p39"/>
          <p:cNvSpPr txBox="1">
            <a:spLocks noGrp="1"/>
          </p:cNvSpPr>
          <p:nvPr>
            <p:ph type="title" idx="4"/>
          </p:nvPr>
        </p:nvSpPr>
        <p:spPr>
          <a:xfrm>
            <a:off x="643519" y="0"/>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dirty="0">
                <a:latin typeface="Times New Roman" panose="02020603050405020304" pitchFamily="18" charset="0"/>
                <a:cs typeface="Times New Roman" panose="02020603050405020304" pitchFamily="18" charset="0"/>
              </a:rPr>
              <a:t>01</a:t>
            </a:r>
            <a:r>
              <a:rPr lang="en-GB" dirty="0">
                <a:latin typeface="Times New Roman" panose="02020603050405020304" pitchFamily="18" charset="0"/>
                <a:cs typeface="Times New Roman" panose="02020603050405020304" pitchFamily="18" charset="0"/>
              </a:rPr>
              <a:t>. GIỚI THIỆU VỀ ĐỒ ÁN</a:t>
            </a:r>
            <a:endParaRPr dirty="0">
              <a:latin typeface="Times New Roman" panose="02020603050405020304" pitchFamily="18" charset="0"/>
              <a:cs typeface="Times New Roman" panose="02020603050405020304" pitchFamily="18" charset="0"/>
            </a:endParaRPr>
          </a:p>
        </p:txBody>
      </p:sp>
      <p:grpSp>
        <p:nvGrpSpPr>
          <p:cNvPr id="25" name="Google Shape;466;p43"/>
          <p:cNvGrpSpPr/>
          <p:nvPr/>
        </p:nvGrpSpPr>
        <p:grpSpPr>
          <a:xfrm>
            <a:off x="7090798" y="1210786"/>
            <a:ext cx="904734" cy="3893344"/>
            <a:chOff x="5368448" y="1265825"/>
            <a:chExt cx="904734" cy="4800747"/>
          </a:xfrm>
        </p:grpSpPr>
        <p:pic>
          <p:nvPicPr>
            <p:cNvPr id="26" name="Google Shape;467;p43"/>
            <p:cNvPicPr preferRelativeResize="0"/>
            <p:nvPr/>
          </p:nvPicPr>
          <p:blipFill>
            <a:blip r:embed="rId3"/>
            <a:stretch>
              <a:fillRect/>
            </a:stretch>
          </p:blipFill>
          <p:spPr>
            <a:xfrm>
              <a:off x="5428358" y="1265825"/>
              <a:ext cx="844825" cy="4800747"/>
            </a:xfrm>
            <a:prstGeom prst="rect">
              <a:avLst/>
            </a:prstGeom>
            <a:noFill/>
            <a:ln>
              <a:noFill/>
            </a:ln>
            <a:effectLst>
              <a:outerShdw blurRad="42863" dist="19050" dir="5400000" algn="bl" rotWithShape="0">
                <a:schemeClr val="dk1">
                  <a:alpha val="14000"/>
                </a:schemeClr>
              </a:outerShdw>
            </a:effectLst>
          </p:spPr>
        </p:pic>
        <p:pic>
          <p:nvPicPr>
            <p:cNvPr id="27" name="Google Shape;468;p43"/>
            <p:cNvPicPr preferRelativeResize="0"/>
            <p:nvPr/>
          </p:nvPicPr>
          <p:blipFill>
            <a:blip r:embed="rId4"/>
            <a:stretch>
              <a:fillRect/>
            </a:stretch>
          </p:blipFill>
          <p:spPr>
            <a:xfrm rot="10800000" flipH="1">
              <a:off x="5422988" y="4119525"/>
              <a:ext cx="735750" cy="470700"/>
            </a:xfrm>
            <a:prstGeom prst="rect">
              <a:avLst/>
            </a:prstGeom>
            <a:noFill/>
            <a:ln>
              <a:noFill/>
            </a:ln>
          </p:spPr>
        </p:pic>
        <p:pic>
          <p:nvPicPr>
            <p:cNvPr id="28" name="Google Shape;469;p43"/>
            <p:cNvPicPr preferRelativeResize="0"/>
            <p:nvPr/>
          </p:nvPicPr>
          <p:blipFill>
            <a:blip r:embed="rId5"/>
            <a:stretch>
              <a:fillRect/>
            </a:stretch>
          </p:blipFill>
          <p:spPr>
            <a:xfrm>
              <a:off x="5368448" y="1969132"/>
              <a:ext cx="844825" cy="585348"/>
            </a:xfrm>
            <a:prstGeom prst="rect">
              <a:avLst/>
            </a:prstGeom>
            <a:noFill/>
            <a:ln>
              <a:noFill/>
            </a:ln>
          </p:spPr>
        </p:pic>
      </p:grpSp>
      <p:sp>
        <p:nvSpPr>
          <p:cNvPr id="2" name="Text Box 1"/>
          <p:cNvSpPr txBox="1"/>
          <p:nvPr/>
        </p:nvSpPr>
        <p:spPr>
          <a:xfrm>
            <a:off x="1253490" y="1179830"/>
            <a:ext cx="5610225" cy="1076325"/>
          </a:xfrm>
          <a:prstGeom prst="rect">
            <a:avLst/>
          </a:prstGeom>
          <a:noFill/>
        </p:spPr>
        <p:txBody>
          <a:bodyPr wrap="square" rtlCol="0">
            <a:spAutoFit/>
          </a:bodyPr>
          <a:lstStyle/>
          <a:p>
            <a:pPr algn="ctr"/>
            <a:r>
              <a:rPr lang="en-GB" altLang="en-US" sz="1600">
                <a:latin typeface="Times New Roman" panose="02020603050405020304" pitchFamily="18" charset="0"/>
                <a:cs typeface="Times New Roman" panose="02020603050405020304" pitchFamily="18" charset="0"/>
              </a:rPr>
              <a:t>Trong cuộc sống hiện nay, không khó để có thể tìm thấy một quán gà ăn nhanh, gà rán, ngoài nhu cầu ăn uống, thưởng thức những món gà tuyệt vời thì việc nhanh gọn cũng là một nhu cầu thiết yếu của một quán gà ăn nhanh, gà rán.</a:t>
            </a:r>
          </a:p>
        </p:txBody>
      </p:sp>
      <p:sp>
        <p:nvSpPr>
          <p:cNvPr id="3" name="Text Box 2"/>
          <p:cNvSpPr txBox="1"/>
          <p:nvPr/>
        </p:nvSpPr>
        <p:spPr>
          <a:xfrm>
            <a:off x="1770380" y="2342515"/>
            <a:ext cx="4575810" cy="1630045"/>
          </a:xfrm>
          <a:prstGeom prst="rect">
            <a:avLst/>
          </a:prstGeom>
          <a:noFill/>
        </p:spPr>
        <p:txBody>
          <a:bodyPr wrap="square" rtlCol="0">
            <a:spAutoFit/>
          </a:bodyPr>
          <a:lstStyle/>
          <a:p>
            <a:pPr marL="342900" indent="-342900">
              <a:lnSpc>
                <a:spcPct val="250000"/>
              </a:lnSpc>
              <a:buFont typeface="Wingdings" panose="05000000000000000000" charset="0"/>
              <a:buChar char="Ø"/>
            </a:pPr>
            <a:r>
              <a:rPr lang="en-GB" altLang="en-US" sz="2000">
                <a:latin typeface="Times New Roman" panose="02020603050405020304" pitchFamily="18" charset="0"/>
                <a:cs typeface="Times New Roman" panose="02020603050405020304" pitchFamily="18" charset="0"/>
              </a:rPr>
              <a:t>Nhu cầu của người dùng</a:t>
            </a:r>
          </a:p>
          <a:p>
            <a:pPr marL="342900" indent="-342900">
              <a:lnSpc>
                <a:spcPct val="250000"/>
              </a:lnSpc>
              <a:buFont typeface="Wingdings" panose="05000000000000000000" charset="0"/>
              <a:buChar char="Ø"/>
            </a:pPr>
            <a:r>
              <a:rPr lang="en-GB" altLang="en-US" sz="2000">
                <a:latin typeface="Times New Roman" panose="02020603050405020304" pitchFamily="18" charset="0"/>
                <a:cs typeface="Times New Roman" panose="02020603050405020304" pitchFamily="18" charset="0"/>
              </a:rPr>
              <a:t>Nhu cầu của doanh nghiệp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8" name="Google Shape;418;p39"/>
          <p:cNvSpPr txBox="1">
            <a:spLocks noGrp="1"/>
          </p:cNvSpPr>
          <p:nvPr>
            <p:ph type="title" idx="4"/>
          </p:nvPr>
        </p:nvSpPr>
        <p:spPr>
          <a:xfrm>
            <a:off x="643519" y="0"/>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tLang="vi-VN" dirty="0">
                <a:latin typeface="Times New Roman" panose="02020603050405020304" pitchFamily="18" charset="0"/>
                <a:cs typeface="Times New Roman" panose="02020603050405020304" pitchFamily="18" charset="0"/>
              </a:rPr>
              <a:t>02</a:t>
            </a:r>
            <a:r>
              <a:rPr lang="en-GB" dirty="0">
                <a:latin typeface="Times New Roman" panose="02020603050405020304" pitchFamily="18" charset="0"/>
                <a:cs typeface="Times New Roman" panose="02020603050405020304" pitchFamily="18" charset="0"/>
              </a:rPr>
              <a:t>. </a:t>
            </a:r>
            <a:r>
              <a:rPr lang="en-GB" altLang="vi-VN" dirty="0">
                <a:latin typeface="Times New Roman" panose="02020603050405020304" pitchFamily="18" charset="0"/>
                <a:cs typeface="Times New Roman" panose="02020603050405020304" pitchFamily="18" charset="0"/>
              </a:rPr>
              <a:t>MỤC TIÊU NGHIÊN CỨU</a:t>
            </a:r>
          </a:p>
        </p:txBody>
      </p:sp>
      <p:pic>
        <p:nvPicPr>
          <p:cNvPr id="54" name="Google Shape;689;p54"/>
          <p:cNvPicPr preferRelativeResize="0"/>
          <p:nvPr/>
        </p:nvPicPr>
        <p:blipFill>
          <a:blip r:embed="rId3"/>
          <a:stretch>
            <a:fillRect/>
          </a:stretch>
        </p:blipFill>
        <p:spPr>
          <a:xfrm rot="5666001">
            <a:off x="5978772" y="2627721"/>
            <a:ext cx="2968439" cy="2658226"/>
          </a:xfrm>
          <a:prstGeom prst="rect">
            <a:avLst/>
          </a:prstGeom>
          <a:noFill/>
          <a:ln>
            <a:noFill/>
          </a:ln>
        </p:spPr>
      </p:pic>
      <p:sp>
        <p:nvSpPr>
          <p:cNvPr id="3" name="Text Box 2"/>
          <p:cNvSpPr txBox="1"/>
          <p:nvPr/>
        </p:nvSpPr>
        <p:spPr>
          <a:xfrm>
            <a:off x="1659890" y="1059180"/>
            <a:ext cx="5824220" cy="2584450"/>
          </a:xfrm>
          <a:prstGeom prst="rect">
            <a:avLst/>
          </a:prstGeom>
          <a:noFill/>
        </p:spPr>
        <p:txBody>
          <a:bodyPr wrap="square" rtlCol="0">
            <a:spAutoFit/>
          </a:bodyPr>
          <a:lstStyle/>
          <a:p>
            <a:pPr algn="l"/>
            <a:r>
              <a:rPr lang="en-GB" altLang="en-US" sz="1800">
                <a:latin typeface="Times New Roman" panose="02020603050405020304" pitchFamily="18" charset="0"/>
                <a:cs typeface="Times New Roman" panose="02020603050405020304" pitchFamily="18" charset="0"/>
              </a:rPr>
              <a:t>− Xây dựng một hệ thống mới phù hợp, dễ hiểu, dễ sử dụng cho người dùng Website. </a:t>
            </a:r>
          </a:p>
          <a:p>
            <a:pPr algn="l"/>
            <a:r>
              <a:rPr lang="en-GB" altLang="en-US" sz="1800">
                <a:latin typeface="Times New Roman" panose="02020603050405020304" pitchFamily="18" charset="0"/>
                <a:cs typeface="Times New Roman" panose="02020603050405020304" pitchFamily="18" charset="0"/>
              </a:rPr>
              <a:t>- Hiểu được hệ thống quản lý bán hàng, cần quản lý những mảng nào để xây dựng website cho phù hợp với nhu cầu thực tiễn.</a:t>
            </a:r>
          </a:p>
          <a:p>
            <a:pPr algn="l"/>
            <a:r>
              <a:rPr lang="en-GB" altLang="en-US" sz="1800">
                <a:latin typeface="Times New Roman" panose="02020603050405020304" pitchFamily="18" charset="0"/>
                <a:cs typeface="Times New Roman" panose="02020603050405020304" pitchFamily="18" charset="0"/>
              </a:rPr>
              <a:t>− Giúp quản lý hệ thống của quán trở nên tối ưu hơn, công tác quản lý dễ dàng và tiện lợi hơn.</a:t>
            </a:r>
          </a:p>
          <a:p>
            <a:pPr algn="l"/>
            <a:r>
              <a:rPr lang="en-GB" altLang="en-US" sz="1800">
                <a:latin typeface="Times New Roman" panose="02020603050405020304" pitchFamily="18" charset="0"/>
                <a:cs typeface="Times New Roman" panose="02020603050405020304" pitchFamily="18" charset="0"/>
              </a:rPr>
              <a:t>− Giúp bản thân có thêm khả năng sáng tạo, tư duy thông qua thiết kế giao diện tương tác với người dùng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8" name="Google Shape;418;p39"/>
          <p:cNvSpPr txBox="1">
            <a:spLocks noGrp="1"/>
          </p:cNvSpPr>
          <p:nvPr>
            <p:ph type="title" idx="4"/>
          </p:nvPr>
        </p:nvSpPr>
        <p:spPr>
          <a:xfrm>
            <a:off x="643519" y="0"/>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tLang="vi-VN" dirty="0">
                <a:latin typeface="+mj-lt"/>
              </a:rPr>
              <a:t>03</a:t>
            </a:r>
            <a:r>
              <a:rPr lang="en-GB" dirty="0">
                <a:latin typeface="+mj-lt"/>
              </a:rPr>
              <a:t>. </a:t>
            </a:r>
            <a:r>
              <a:rPr lang="en-GB" altLang="vi-VN" dirty="0">
                <a:latin typeface="+mj-lt"/>
              </a:rPr>
              <a:t>CÔNG NGHỆ</a:t>
            </a:r>
          </a:p>
        </p:txBody>
      </p:sp>
      <p:sp>
        <p:nvSpPr>
          <p:cNvPr id="34" name="Google Shape;517;p47"/>
          <p:cNvSpPr/>
          <p:nvPr/>
        </p:nvSpPr>
        <p:spPr>
          <a:xfrm>
            <a:off x="2397655" y="3854635"/>
            <a:ext cx="585300" cy="58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18;p47"/>
          <p:cNvSpPr/>
          <p:nvPr/>
        </p:nvSpPr>
        <p:spPr>
          <a:xfrm>
            <a:off x="2397655" y="3010085"/>
            <a:ext cx="585300" cy="58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 name="Google Shape;519;p47"/>
          <p:cNvSpPr/>
          <p:nvPr/>
        </p:nvSpPr>
        <p:spPr>
          <a:xfrm>
            <a:off x="2397655" y="2165535"/>
            <a:ext cx="585300" cy="58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 name="Google Shape;520;p47"/>
          <p:cNvSpPr/>
          <p:nvPr/>
        </p:nvSpPr>
        <p:spPr>
          <a:xfrm>
            <a:off x="2397655" y="1320985"/>
            <a:ext cx="585300" cy="585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 name="Google Shape;526;p47"/>
          <p:cNvSpPr txBox="1"/>
          <p:nvPr/>
        </p:nvSpPr>
        <p:spPr>
          <a:xfrm>
            <a:off x="3011805" y="1248410"/>
            <a:ext cx="3286760" cy="55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solidFill>
                  <a:schemeClr val="dk1"/>
                </a:solidFill>
                <a:latin typeface="Times New Roman" panose="02020603050405020304" pitchFamily="18" charset="0"/>
                <a:ea typeface="Sorts Mill Goudy" panose="02000503000000000000"/>
                <a:cs typeface="Times New Roman" panose="02020603050405020304" pitchFamily="18" charset="0"/>
                <a:sym typeface="Sorts Mill Goudy" panose="02000503000000000000"/>
              </a:rPr>
              <a:t>Nền tảng ASP.Net để xây dựng, phát triển website.</a:t>
            </a:r>
          </a:p>
        </p:txBody>
      </p:sp>
      <p:sp>
        <p:nvSpPr>
          <p:cNvPr id="39" name="Google Shape;527;p47"/>
          <p:cNvSpPr txBox="1"/>
          <p:nvPr/>
        </p:nvSpPr>
        <p:spPr>
          <a:xfrm>
            <a:off x="3011805" y="2104390"/>
            <a:ext cx="3427095" cy="70739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solidFill>
                  <a:schemeClr val="dk1"/>
                </a:solidFill>
                <a:latin typeface="Times New Roman" panose="02020603050405020304" pitchFamily="18" charset="0"/>
                <a:ea typeface="Sorts Mill Goudy" panose="02000503000000000000"/>
                <a:cs typeface="Times New Roman" panose="02020603050405020304" pitchFamily="18" charset="0"/>
                <a:sym typeface="Sorts Mill Goudy" panose="02000503000000000000"/>
              </a:rPr>
              <a:t>Sử dụng hệ quản trị CSDL SQL Server để quản trị CSDL.</a:t>
            </a:r>
          </a:p>
        </p:txBody>
      </p:sp>
      <p:sp>
        <p:nvSpPr>
          <p:cNvPr id="55" name="Google Shape;528;p47"/>
          <p:cNvSpPr txBox="1"/>
          <p:nvPr/>
        </p:nvSpPr>
        <p:spPr>
          <a:xfrm>
            <a:off x="2931160" y="3023235"/>
            <a:ext cx="3588385" cy="55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solidFill>
                  <a:schemeClr val="dk1"/>
                </a:solidFill>
                <a:latin typeface="Times New Roman" panose="02020603050405020304" pitchFamily="18" charset="0"/>
                <a:ea typeface="Sorts Mill Goudy" panose="02000503000000000000"/>
                <a:cs typeface="Times New Roman" panose="02020603050405020304" pitchFamily="18" charset="0"/>
                <a:sym typeface="Sorts Mill Goudy" panose="02000503000000000000"/>
              </a:rPr>
              <a:t>Boostrap Framework để xây dựng giao diện</a:t>
            </a:r>
          </a:p>
        </p:txBody>
      </p:sp>
      <p:cxnSp>
        <p:nvCxnSpPr>
          <p:cNvPr id="69" name="Google Shape;542;p47"/>
          <p:cNvCxnSpPr>
            <a:stCxn id="35" idx="2"/>
          </p:cNvCxnSpPr>
          <p:nvPr/>
        </p:nvCxnSpPr>
        <p:spPr>
          <a:xfrm rot="10800000">
            <a:off x="2177455" y="2886035"/>
            <a:ext cx="220200" cy="416700"/>
          </a:xfrm>
          <a:prstGeom prst="bentConnector3">
            <a:avLst>
              <a:gd name="adj1" fmla="val 50013"/>
            </a:avLst>
          </a:prstGeom>
          <a:noFill/>
          <a:ln w="9525" cap="flat" cmpd="sng">
            <a:solidFill>
              <a:schemeClr val="dk1"/>
            </a:solidFill>
            <a:prstDash val="solid"/>
            <a:round/>
            <a:headEnd type="none" w="med" len="med"/>
            <a:tailEnd type="none" w="med" len="med"/>
          </a:ln>
        </p:spPr>
      </p:cxnSp>
      <p:cxnSp>
        <p:nvCxnSpPr>
          <p:cNvPr id="71" name="Google Shape;544;p47"/>
          <p:cNvCxnSpPr>
            <a:cxnSpLocks/>
            <a:stCxn id="37" idx="2"/>
          </p:cNvCxnSpPr>
          <p:nvPr/>
        </p:nvCxnSpPr>
        <p:spPr>
          <a:xfrm flipH="1">
            <a:off x="2177455" y="1613635"/>
            <a:ext cx="220200" cy="1272300"/>
          </a:xfrm>
          <a:prstGeom prst="bentConnector3">
            <a:avLst>
              <a:gd name="adj1" fmla="val 50013"/>
            </a:avLst>
          </a:prstGeom>
          <a:noFill/>
          <a:ln w="9525" cap="flat" cmpd="sng">
            <a:solidFill>
              <a:schemeClr val="dk1"/>
            </a:solidFill>
            <a:prstDash val="solid"/>
            <a:round/>
            <a:headEnd type="none" w="med" len="med"/>
            <a:tailEnd type="none" w="med" len="med"/>
          </a:ln>
        </p:spPr>
      </p:cxnSp>
      <p:cxnSp>
        <p:nvCxnSpPr>
          <p:cNvPr id="72" name="Google Shape;545;p47"/>
          <p:cNvCxnSpPr>
            <a:cxnSpLocks/>
            <a:stCxn id="36" idx="2"/>
          </p:cNvCxnSpPr>
          <p:nvPr/>
        </p:nvCxnSpPr>
        <p:spPr>
          <a:xfrm flipH="1">
            <a:off x="2177455" y="2458185"/>
            <a:ext cx="220200" cy="427800"/>
          </a:xfrm>
          <a:prstGeom prst="bentConnector3">
            <a:avLst>
              <a:gd name="adj1" fmla="val 50013"/>
            </a:avLst>
          </a:prstGeom>
          <a:noFill/>
          <a:ln w="9525" cap="flat" cmpd="sng">
            <a:solidFill>
              <a:schemeClr val="dk1"/>
            </a:solidFill>
            <a:prstDash val="solid"/>
            <a:round/>
            <a:headEnd type="none" w="med" len="med"/>
            <a:tailEnd type="none" w="med" len="med"/>
          </a:ln>
        </p:spPr>
      </p:cxnSp>
      <p:pic>
        <p:nvPicPr>
          <p:cNvPr id="73" name="Google Shape;546;p47"/>
          <p:cNvPicPr preferRelativeResize="0"/>
          <p:nvPr/>
        </p:nvPicPr>
        <p:blipFill>
          <a:blip r:embed="rId3"/>
          <a:stretch>
            <a:fillRect/>
          </a:stretch>
        </p:blipFill>
        <p:spPr>
          <a:xfrm>
            <a:off x="969222" y="2885935"/>
            <a:ext cx="1074700" cy="5827975"/>
          </a:xfrm>
          <a:prstGeom prst="rect">
            <a:avLst/>
          </a:prstGeom>
          <a:noFill/>
          <a:ln>
            <a:noFill/>
          </a:ln>
          <a:effectLst>
            <a:outerShdw blurRad="42863" dist="19050" dir="5400000" algn="bl" rotWithShape="0">
              <a:schemeClr val="dk1">
                <a:alpha val="14000"/>
              </a:schemeClr>
            </a:outerShdw>
          </a:effectLst>
        </p:spPr>
      </p:pic>
      <p:pic>
        <p:nvPicPr>
          <p:cNvPr id="93" name="Google Shape;647;p52"/>
          <p:cNvPicPr preferRelativeResize="0"/>
          <p:nvPr/>
        </p:nvPicPr>
        <p:blipFill>
          <a:blip r:embed="rId4"/>
          <a:stretch>
            <a:fillRect/>
          </a:stretch>
        </p:blipFill>
        <p:spPr>
          <a:xfrm rot="5400000">
            <a:off x="7797422" y="1906610"/>
            <a:ext cx="471939" cy="61985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barn(inVertical)">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barn(inVertical)">
                                      <p:cBhvr>
                                        <p:cTn id="1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5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8" name="Google Shape;418;p39"/>
          <p:cNvSpPr txBox="1">
            <a:spLocks noGrp="1"/>
          </p:cNvSpPr>
          <p:nvPr>
            <p:ph type="title" idx="4"/>
          </p:nvPr>
        </p:nvSpPr>
        <p:spPr>
          <a:xfrm>
            <a:off x="643519" y="0"/>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latin typeface="Times New Roman" panose="02020603050405020304" pitchFamily="18" charset="0"/>
                <a:cs typeface="Times New Roman" panose="02020603050405020304" pitchFamily="18" charset="0"/>
              </a:rPr>
              <a:t>04. </a:t>
            </a:r>
            <a:r>
              <a:rPr lang="en-GB" altLang="vi-VN" dirty="0">
                <a:latin typeface="Times New Roman" panose="02020603050405020304" pitchFamily="18" charset="0"/>
                <a:cs typeface="Times New Roman" panose="02020603050405020304" pitchFamily="18" charset="0"/>
              </a:rPr>
              <a:t>MÔ TẢ NGHIỆP VỤ</a:t>
            </a:r>
          </a:p>
        </p:txBody>
      </p:sp>
      <p:pic>
        <p:nvPicPr>
          <p:cNvPr id="93" name="Google Shape;647;p52"/>
          <p:cNvPicPr preferRelativeResize="0"/>
          <p:nvPr/>
        </p:nvPicPr>
        <p:blipFill>
          <a:blip r:embed="rId3"/>
          <a:stretch>
            <a:fillRect/>
          </a:stretch>
        </p:blipFill>
        <p:spPr>
          <a:xfrm rot="5400000">
            <a:off x="7797422" y="1906610"/>
            <a:ext cx="471939" cy="619856"/>
          </a:xfrm>
          <a:prstGeom prst="rect">
            <a:avLst/>
          </a:prstGeom>
          <a:noFill/>
          <a:ln>
            <a:noFill/>
          </a:ln>
        </p:spPr>
      </p:pic>
      <p:sp>
        <p:nvSpPr>
          <p:cNvPr id="27" name="Rectangles 26"/>
          <p:cNvSpPr/>
          <p:nvPr/>
        </p:nvSpPr>
        <p:spPr>
          <a:xfrm>
            <a:off x="2766695" y="767715"/>
            <a:ext cx="3181985" cy="666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ltLang="en-US"/>
              <a:t>WEBSITE CHICKENGANG</a:t>
            </a:r>
          </a:p>
        </p:txBody>
      </p:sp>
      <p:sp>
        <p:nvSpPr>
          <p:cNvPr id="28" name="Rectangles 27"/>
          <p:cNvSpPr/>
          <p:nvPr/>
        </p:nvSpPr>
        <p:spPr>
          <a:xfrm>
            <a:off x="865505" y="1785620"/>
            <a:ext cx="978535" cy="666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ltLang="en-US"/>
              <a:t>Quản lý sản phẩm</a:t>
            </a:r>
          </a:p>
        </p:txBody>
      </p:sp>
      <p:sp>
        <p:nvSpPr>
          <p:cNvPr id="33" name="Rectangles 32"/>
          <p:cNvSpPr/>
          <p:nvPr/>
        </p:nvSpPr>
        <p:spPr>
          <a:xfrm>
            <a:off x="2240280" y="2967355"/>
            <a:ext cx="1043940" cy="666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ltLang="en-US"/>
              <a:t>Quản lý thành viên</a:t>
            </a:r>
          </a:p>
        </p:txBody>
      </p:sp>
      <p:sp>
        <p:nvSpPr>
          <p:cNvPr id="35" name="Rectangles 34"/>
          <p:cNvSpPr/>
          <p:nvPr/>
        </p:nvSpPr>
        <p:spPr>
          <a:xfrm>
            <a:off x="3740785" y="1785620"/>
            <a:ext cx="978535" cy="666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ltLang="en-US"/>
              <a:t>Quản lý đơn hàng</a:t>
            </a:r>
          </a:p>
        </p:txBody>
      </p:sp>
      <p:sp>
        <p:nvSpPr>
          <p:cNvPr id="36" name="Rectangles 35"/>
          <p:cNvSpPr/>
          <p:nvPr/>
        </p:nvSpPr>
        <p:spPr>
          <a:xfrm>
            <a:off x="5337810" y="2967355"/>
            <a:ext cx="978535" cy="666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ltLang="en-US"/>
              <a:t>Thống kê</a:t>
            </a:r>
          </a:p>
        </p:txBody>
      </p:sp>
      <p:sp>
        <p:nvSpPr>
          <p:cNvPr id="37" name="Rectangles 36"/>
          <p:cNvSpPr/>
          <p:nvPr/>
        </p:nvSpPr>
        <p:spPr>
          <a:xfrm>
            <a:off x="6684645" y="1785620"/>
            <a:ext cx="978535" cy="666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ltLang="en-US"/>
              <a:t>Bán hàng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7"/>
          <p:cNvSpPr txBox="1">
            <a:spLocks noGrp="1"/>
          </p:cNvSpPr>
          <p:nvPr>
            <p:ph type="title"/>
          </p:nvPr>
        </p:nvSpPr>
        <p:spPr>
          <a:xfrm>
            <a:off x="559495" y="390353"/>
            <a:ext cx="825514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CHƯƠNG 2 –</a:t>
            </a:r>
            <a:r>
              <a:rPr lang="en-GB" alt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THỰC THI CHƯƠNG TRÌNH</a:t>
            </a:r>
            <a:endParaRPr dirty="0"/>
          </a:p>
        </p:txBody>
      </p:sp>
      <p:grpSp>
        <p:nvGrpSpPr>
          <p:cNvPr id="284" name="Google Shape;284;p37"/>
          <p:cNvGrpSpPr/>
          <p:nvPr/>
        </p:nvGrpSpPr>
        <p:grpSpPr>
          <a:xfrm>
            <a:off x="606041" y="997144"/>
            <a:ext cx="844825" cy="4800747"/>
            <a:chOff x="2832258" y="1290038"/>
            <a:chExt cx="844825" cy="4800747"/>
          </a:xfrm>
        </p:grpSpPr>
        <p:pic>
          <p:nvPicPr>
            <p:cNvPr id="285" name="Google Shape;285;p37"/>
            <p:cNvPicPr preferRelativeResize="0"/>
            <p:nvPr/>
          </p:nvPicPr>
          <p:blipFill>
            <a:blip r:embed="rId3"/>
            <a:stretch>
              <a:fillRect/>
            </a:stretch>
          </p:blipFill>
          <p:spPr>
            <a:xfrm>
              <a:off x="2832258" y="1290038"/>
              <a:ext cx="844825" cy="4800747"/>
            </a:xfrm>
            <a:prstGeom prst="rect">
              <a:avLst/>
            </a:prstGeom>
            <a:noFill/>
            <a:ln>
              <a:noFill/>
            </a:ln>
            <a:effectLst>
              <a:outerShdw blurRad="42863" dist="19050" dir="5400000" algn="bl" rotWithShape="0">
                <a:schemeClr val="dk1">
                  <a:alpha val="14000"/>
                </a:schemeClr>
              </a:outerShdw>
            </a:effectLst>
          </p:spPr>
        </p:pic>
        <p:pic>
          <p:nvPicPr>
            <p:cNvPr id="286" name="Google Shape;286;p37"/>
            <p:cNvPicPr preferRelativeResize="0"/>
            <p:nvPr/>
          </p:nvPicPr>
          <p:blipFill>
            <a:blip r:embed="rId4"/>
            <a:stretch>
              <a:fillRect/>
            </a:stretch>
          </p:blipFill>
          <p:spPr>
            <a:xfrm>
              <a:off x="2874217" y="3793992"/>
              <a:ext cx="762942" cy="488100"/>
            </a:xfrm>
            <a:prstGeom prst="rect">
              <a:avLst/>
            </a:prstGeom>
            <a:noFill/>
            <a:ln>
              <a:noFill/>
            </a:ln>
          </p:spPr>
        </p:pic>
      </p:grpSp>
      <p:grpSp>
        <p:nvGrpSpPr>
          <p:cNvPr id="290" name="Google Shape;290;p37"/>
          <p:cNvGrpSpPr/>
          <p:nvPr/>
        </p:nvGrpSpPr>
        <p:grpSpPr>
          <a:xfrm>
            <a:off x="1221581" y="2730706"/>
            <a:ext cx="7929085" cy="2227150"/>
            <a:chOff x="3348113" y="2527692"/>
            <a:chExt cx="5487211" cy="2227150"/>
          </a:xfrm>
        </p:grpSpPr>
        <p:pic>
          <p:nvPicPr>
            <p:cNvPr id="291" name="Google Shape;291;p37"/>
            <p:cNvPicPr preferRelativeResize="0"/>
            <p:nvPr/>
          </p:nvPicPr>
          <p:blipFill>
            <a:blip r:embed="rId5"/>
            <a:stretch>
              <a:fillRect/>
            </a:stretch>
          </p:blipFill>
          <p:spPr>
            <a:xfrm rot="4836447">
              <a:off x="4027919" y="2489946"/>
              <a:ext cx="1187989" cy="2385707"/>
            </a:xfrm>
            <a:prstGeom prst="rect">
              <a:avLst/>
            </a:prstGeom>
            <a:noFill/>
            <a:ln>
              <a:noFill/>
            </a:ln>
          </p:spPr>
        </p:pic>
        <p:pic>
          <p:nvPicPr>
            <p:cNvPr id="292" name="Google Shape;292;p37"/>
            <p:cNvPicPr preferRelativeResize="0"/>
            <p:nvPr/>
          </p:nvPicPr>
          <p:blipFill>
            <a:blip r:embed="rId6"/>
            <a:stretch>
              <a:fillRect/>
            </a:stretch>
          </p:blipFill>
          <p:spPr>
            <a:xfrm rot="-3618319">
              <a:off x="6184689" y="2767183"/>
              <a:ext cx="1566907" cy="1748168"/>
            </a:xfrm>
            <a:prstGeom prst="rect">
              <a:avLst/>
            </a:prstGeom>
            <a:noFill/>
            <a:ln>
              <a:noFill/>
            </a:ln>
          </p:spPr>
        </p:pic>
        <p:pic>
          <p:nvPicPr>
            <p:cNvPr id="293" name="Google Shape;293;p37"/>
            <p:cNvPicPr preferRelativeResize="0"/>
            <p:nvPr/>
          </p:nvPicPr>
          <p:blipFill>
            <a:blip r:embed="rId7"/>
            <a:stretch>
              <a:fillRect/>
            </a:stretch>
          </p:blipFill>
          <p:spPr>
            <a:xfrm>
              <a:off x="7990498" y="3280320"/>
              <a:ext cx="844825" cy="585348"/>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7"/>
          <p:cNvSpPr txBox="1">
            <a:spLocks noGrp="1"/>
          </p:cNvSpPr>
          <p:nvPr>
            <p:ph type="title"/>
          </p:nvPr>
        </p:nvSpPr>
        <p:spPr>
          <a:xfrm>
            <a:off x="711984" y="144366"/>
            <a:ext cx="7699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CHƯƠNG </a:t>
            </a:r>
            <a:r>
              <a:rPr lang="vi-V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a:t>
            </a:r>
            <a:r>
              <a:rPr 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vi-V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TỔNG KẾT</a:t>
            </a:r>
            <a:endParaRPr dirty="0"/>
          </a:p>
        </p:txBody>
      </p:sp>
      <p:grpSp>
        <p:nvGrpSpPr>
          <p:cNvPr id="284" name="Google Shape;284;p37"/>
          <p:cNvGrpSpPr/>
          <p:nvPr/>
        </p:nvGrpSpPr>
        <p:grpSpPr>
          <a:xfrm>
            <a:off x="606041" y="997144"/>
            <a:ext cx="844825" cy="4800747"/>
            <a:chOff x="2832258" y="1290038"/>
            <a:chExt cx="844825" cy="4800747"/>
          </a:xfrm>
        </p:grpSpPr>
        <p:pic>
          <p:nvPicPr>
            <p:cNvPr id="285" name="Google Shape;285;p37"/>
            <p:cNvPicPr preferRelativeResize="0"/>
            <p:nvPr/>
          </p:nvPicPr>
          <p:blipFill>
            <a:blip r:embed="rId3"/>
            <a:stretch>
              <a:fillRect/>
            </a:stretch>
          </p:blipFill>
          <p:spPr>
            <a:xfrm>
              <a:off x="2832258" y="1290038"/>
              <a:ext cx="844825" cy="4800747"/>
            </a:xfrm>
            <a:prstGeom prst="rect">
              <a:avLst/>
            </a:prstGeom>
            <a:noFill/>
            <a:ln>
              <a:noFill/>
            </a:ln>
            <a:effectLst>
              <a:outerShdw blurRad="42863" dist="19050" dir="5400000" algn="bl" rotWithShape="0">
                <a:schemeClr val="dk1">
                  <a:alpha val="14000"/>
                </a:schemeClr>
              </a:outerShdw>
            </a:effectLst>
          </p:spPr>
        </p:pic>
        <p:pic>
          <p:nvPicPr>
            <p:cNvPr id="286" name="Google Shape;286;p37"/>
            <p:cNvPicPr preferRelativeResize="0"/>
            <p:nvPr/>
          </p:nvPicPr>
          <p:blipFill>
            <a:blip r:embed="rId4"/>
            <a:stretch>
              <a:fillRect/>
            </a:stretch>
          </p:blipFill>
          <p:spPr>
            <a:xfrm>
              <a:off x="2874217" y="3793992"/>
              <a:ext cx="762942" cy="488100"/>
            </a:xfrm>
            <a:prstGeom prst="rect">
              <a:avLst/>
            </a:prstGeom>
            <a:noFill/>
            <a:ln>
              <a:noFill/>
            </a:ln>
          </p:spPr>
        </p:pic>
      </p:grpSp>
      <p:grpSp>
        <p:nvGrpSpPr>
          <p:cNvPr id="290" name="Google Shape;290;p37"/>
          <p:cNvGrpSpPr/>
          <p:nvPr/>
        </p:nvGrpSpPr>
        <p:grpSpPr>
          <a:xfrm>
            <a:off x="1214915" y="3293530"/>
            <a:ext cx="7929085" cy="2227150"/>
            <a:chOff x="3348113" y="2527692"/>
            <a:chExt cx="5487211" cy="2227150"/>
          </a:xfrm>
        </p:grpSpPr>
        <p:pic>
          <p:nvPicPr>
            <p:cNvPr id="291" name="Google Shape;291;p37"/>
            <p:cNvPicPr preferRelativeResize="0"/>
            <p:nvPr/>
          </p:nvPicPr>
          <p:blipFill>
            <a:blip r:embed="rId5"/>
            <a:stretch>
              <a:fillRect/>
            </a:stretch>
          </p:blipFill>
          <p:spPr>
            <a:xfrm rot="4836447">
              <a:off x="4027919" y="2489946"/>
              <a:ext cx="1187989" cy="2385707"/>
            </a:xfrm>
            <a:prstGeom prst="rect">
              <a:avLst/>
            </a:prstGeom>
            <a:noFill/>
            <a:ln>
              <a:noFill/>
            </a:ln>
          </p:spPr>
        </p:pic>
        <p:pic>
          <p:nvPicPr>
            <p:cNvPr id="292" name="Google Shape;292;p37"/>
            <p:cNvPicPr preferRelativeResize="0"/>
            <p:nvPr/>
          </p:nvPicPr>
          <p:blipFill>
            <a:blip r:embed="rId6"/>
            <a:stretch>
              <a:fillRect/>
            </a:stretch>
          </p:blipFill>
          <p:spPr>
            <a:xfrm rot="-3618319">
              <a:off x="6184689" y="2767183"/>
              <a:ext cx="1566907" cy="1748168"/>
            </a:xfrm>
            <a:prstGeom prst="rect">
              <a:avLst/>
            </a:prstGeom>
            <a:noFill/>
            <a:ln>
              <a:noFill/>
            </a:ln>
          </p:spPr>
        </p:pic>
        <p:pic>
          <p:nvPicPr>
            <p:cNvPr id="293" name="Google Shape;293;p37"/>
            <p:cNvPicPr preferRelativeResize="0"/>
            <p:nvPr/>
          </p:nvPicPr>
          <p:blipFill>
            <a:blip r:embed="rId7"/>
            <a:stretch>
              <a:fillRect/>
            </a:stretch>
          </p:blipFill>
          <p:spPr>
            <a:xfrm>
              <a:off x="7990498" y="3280320"/>
              <a:ext cx="844825" cy="585348"/>
            </a:xfrm>
            <a:prstGeom prst="rect">
              <a:avLst/>
            </a:prstGeom>
            <a:noFill/>
            <a:ln>
              <a:noFill/>
            </a:ln>
          </p:spPr>
        </p:pic>
      </p:grpSp>
      <p:sp>
        <p:nvSpPr>
          <p:cNvPr id="2" name="TextBox 1"/>
          <p:cNvSpPr txBox="1"/>
          <p:nvPr/>
        </p:nvSpPr>
        <p:spPr>
          <a:xfrm>
            <a:off x="1332815" y="1445620"/>
            <a:ext cx="6478866" cy="2543175"/>
          </a:xfrm>
          <a:prstGeom prst="rect">
            <a:avLst/>
          </a:prstGeom>
          <a:noFill/>
        </p:spPr>
        <p:txBody>
          <a:bodyPr wrap="square" rtlCol="0">
            <a:spAutoFit/>
          </a:bodyPr>
          <a:lstStyle/>
          <a:p>
            <a:pPr algn="ctr">
              <a:lnSpc>
                <a:spcPct val="150000"/>
              </a:lnSpc>
              <a:spcAft>
                <a:spcPts val="1000"/>
              </a:spcAft>
              <a:tabLst>
                <a:tab pos="2985770" algn="ctr"/>
                <a:tab pos="4638040" algn="l"/>
              </a:tabLst>
            </a:pPr>
            <a:r>
              <a:rPr lang="en-US">
                <a:effectLst/>
                <a:latin typeface="Times New Roman" panose="02020603050405020304" pitchFamily="18" charset="0"/>
                <a:ea typeface="Calibri" panose="020F0502020204030204" pitchFamily="34" charset="0"/>
                <a:cs typeface="Times New Roman" panose="02020603050405020304" pitchFamily="18" charset="0"/>
              </a:rPr>
              <a:t>Nắm vững kiến thức lý thuyết cơ bản phục vụ tốt cho việc thiết kế website.</a:t>
            </a:r>
          </a:p>
          <a:p>
            <a:pPr algn="ctr">
              <a:lnSpc>
                <a:spcPct val="150000"/>
              </a:lnSpc>
              <a:spcAft>
                <a:spcPts val="1000"/>
              </a:spcAft>
              <a:tabLst>
                <a:tab pos="2985770" algn="ctr"/>
                <a:tab pos="4638040" algn="l"/>
              </a:tabLst>
            </a:pPr>
            <a:r>
              <a:rPr lang="en-US">
                <a:effectLst/>
                <a:latin typeface="Times New Roman" panose="02020603050405020304" pitchFamily="18" charset="0"/>
                <a:ea typeface="Calibri" panose="020F0502020204030204" pitchFamily="34" charset="0"/>
                <a:cs typeface="Times New Roman" panose="02020603050405020304" pitchFamily="18" charset="0"/>
              </a:rPr>
              <a:t>Thiết kế được CSDL tương đối hoàn chỉnh, đáp ứng tốt cho việc viết chương trình.</a:t>
            </a:r>
          </a:p>
          <a:p>
            <a:pPr algn="ctr">
              <a:lnSpc>
                <a:spcPct val="150000"/>
              </a:lnSpc>
              <a:spcAft>
                <a:spcPts val="1000"/>
              </a:spcAft>
              <a:tabLst>
                <a:tab pos="2985770" algn="ctr"/>
                <a:tab pos="4638040" algn="l"/>
              </a:tabLst>
            </a:pPr>
            <a:r>
              <a:rPr lang="en-US">
                <a:effectLst/>
                <a:latin typeface="Times New Roman" panose="02020603050405020304" pitchFamily="18" charset="0"/>
                <a:ea typeface="Calibri" panose="020F0502020204030204" pitchFamily="34" charset="0"/>
                <a:cs typeface="Times New Roman" panose="02020603050405020304" pitchFamily="18" charset="0"/>
              </a:rPr>
              <a:t>Xây dựng được một website quản lý với đầy đủ các chức năng cần thiết cho việc quản lý bán hàng, minh họa tốt cho các vấn đề lý thuyết đã trình bày.</a:t>
            </a:r>
          </a:p>
          <a:p>
            <a:pPr algn="ctr">
              <a:lnSpc>
                <a:spcPct val="150000"/>
              </a:lnSpc>
              <a:spcAft>
                <a:spcPts val="1000"/>
              </a:spcAft>
              <a:tabLst>
                <a:tab pos="2985770" algn="ctr"/>
                <a:tab pos="4638040" algn="l"/>
              </a:tabLst>
            </a:pPr>
            <a:r>
              <a:rPr lang="en-US">
                <a:effectLst/>
                <a:latin typeface="Times New Roman" panose="02020603050405020304" pitchFamily="18" charset="0"/>
                <a:ea typeface="Calibri" panose="020F0502020204030204" pitchFamily="34" charset="0"/>
                <a:cs typeface="Times New Roman" panose="02020603050405020304" pitchFamily="18" charset="0"/>
              </a:rPr>
              <a:t>Củng cố lại các kiến thức đã được học, đặt biệt là kỹ năng phân tích, giải quyết vấn đề.</a:t>
            </a:r>
          </a:p>
          <a:p>
            <a:pPr algn="ctr">
              <a:lnSpc>
                <a:spcPct val="150000"/>
              </a:lnSpc>
              <a:spcAft>
                <a:spcPts val="1000"/>
              </a:spcAft>
              <a:tabLst>
                <a:tab pos="2985770" algn="ctr"/>
                <a:tab pos="4638040" algn="l"/>
              </a:tabLst>
            </a:pPr>
            <a:r>
              <a:rPr lang="en-US">
                <a:effectLst/>
                <a:latin typeface="Times New Roman" panose="02020603050405020304" pitchFamily="18" charset="0"/>
                <a:ea typeface="Calibri" panose="020F0502020204030204" pitchFamily="34" charset="0"/>
                <a:cs typeface="Times New Roman" panose="02020603050405020304" pitchFamily="18" charset="0"/>
              </a:rPr>
              <a:t>Biết cách áp dụng các kiến thức lý thuyết vào ứng dụng thực tế.</a:t>
            </a:r>
          </a:p>
        </p:txBody>
      </p:sp>
    </p:spTree>
  </p:cSld>
  <p:clrMapOvr>
    <a:masterClrMapping/>
  </p:clrMapOvr>
</p:sld>
</file>

<file path=ppt/theme/theme1.xml><?xml version="1.0" encoding="utf-8"?>
<a:theme xmlns:a="http://schemas.openxmlformats.org/drawingml/2006/main" name="Women in Ancient Rome: Facts, Daily Life &amp; History - Bachelor Thesis by Slidesgo">
  <a:themeElements>
    <a:clrScheme name="Simple Light">
      <a:dk1>
        <a:srgbClr val="4E4242"/>
      </a:dk1>
      <a:lt1>
        <a:srgbClr val="FFFFFF"/>
      </a:lt1>
      <a:dk2>
        <a:srgbClr val="C0BDBB"/>
      </a:dk2>
      <a:lt2>
        <a:srgbClr val="F3F3F3"/>
      </a:lt2>
      <a:accent1>
        <a:srgbClr val="47661F"/>
      </a:accent1>
      <a:accent2>
        <a:srgbClr val="FFFFFF"/>
      </a:accent2>
      <a:accent3>
        <a:srgbClr val="FFFFFF"/>
      </a:accent3>
      <a:accent4>
        <a:srgbClr val="FFFFFF"/>
      </a:accent4>
      <a:accent5>
        <a:srgbClr val="FFFFFF"/>
      </a:accent5>
      <a:accent6>
        <a:srgbClr val="FFFFFF"/>
      </a:accent6>
      <a:hlink>
        <a:srgbClr val="4E424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425</Words>
  <Application>Microsoft Office PowerPoint</Application>
  <PresentationFormat>On-screen Show (16:9)</PresentationFormat>
  <Paragraphs>47</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Wingdings</vt:lpstr>
      <vt:lpstr>Times New Roman</vt:lpstr>
      <vt:lpstr>Assistant</vt:lpstr>
      <vt:lpstr>Sorts Mill Goudy</vt:lpstr>
      <vt:lpstr>Calibri</vt:lpstr>
      <vt:lpstr>Arial</vt:lpstr>
      <vt:lpstr>Women in Ancient Rome: Facts, Daily Life &amp; History - Bachelor Thesis by Slidesgo</vt:lpstr>
      <vt:lpstr>ĐỒ ÁN  CÔNG CỤ VÀ MÔI TRƯỜNG PHÁT TRIỂN PHẦN MỀM</vt:lpstr>
      <vt:lpstr>TỔNG QUAN </vt:lpstr>
      <vt:lpstr>CHƯƠNG 1 – TỔNG QUAN VỀ ĐỒ ÁN</vt:lpstr>
      <vt:lpstr>01. GIỚI THIỆU VỀ ĐỒ ÁN</vt:lpstr>
      <vt:lpstr>02. MỤC TIÊU NGHIÊN CỨU</vt:lpstr>
      <vt:lpstr>03. CÔNG NGHỆ</vt:lpstr>
      <vt:lpstr>04. MÔ TẢ NGHIỆP VỤ</vt:lpstr>
      <vt:lpstr>CHƯƠNG 2 –THỰC THI CHƯƠNG TRÌNH</vt:lpstr>
      <vt:lpstr>CHƯƠNG 3 – TỔNG KẾT</vt:lpstr>
      <vt:lpstr>Kết thúc...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TOÀN MÁY CHỦ WIN DOW</dc:title>
  <dc:creator/>
  <cp:lastModifiedBy>Nguyễn Văn Sĩ</cp:lastModifiedBy>
  <cp:revision>59</cp:revision>
  <dcterms:created xsi:type="dcterms:W3CDTF">2022-06-25T13:14:00Z</dcterms:created>
  <dcterms:modified xsi:type="dcterms:W3CDTF">2024-04-18T13:10:34Z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E16A1D1956EE430F8E6C57FC54358FF2</vt:lpwstr>
  </property>
  <property fmtid="{D5CDD505-2E9C-101B-9397-08002B2CF9AE}" pid="3" name="KSOProductBuildVer">
    <vt:lpwstr>2057-11.2.0.11156</vt:lpwstr>
  </property>
</Properties>
</file>