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8" r:id="rId3"/>
    <p:sldId id="259" r:id="rId4"/>
    <p:sldId id="260" r:id="rId5"/>
    <p:sldId id="263" r:id="rId6"/>
    <p:sldId id="267" r:id="rId7"/>
    <p:sldId id="257" r:id="rId8"/>
    <p:sldId id="269" r:id="rId9"/>
    <p:sldId id="266" r:id="rId10"/>
    <p:sldId id="270" r:id="rId11"/>
    <p:sldId id="272" r:id="rId12"/>
    <p:sldId id="275" r:id="rId13"/>
  </p:sldIdLst>
  <p:sldSz cx="9144000" cy="5143500" type="screen16x9"/>
  <p:notesSz cx="6858000" cy="9144000"/>
  <p:embeddedFontLst>
    <p:embeddedFont>
      <p:font typeface="Zen Antique" panose="020B0604020202020204" charset="-128"/>
      <p:regular r:id="rId15"/>
    </p:embeddedFont>
    <p:embeddedFont>
      <p:font typeface="Open Sans" panose="020B0606030504020204" pitchFamily="34" charset="0"/>
      <p:regular r:id="rId16"/>
      <p:bold r:id="rId17"/>
      <p:italic r:id="rId18"/>
      <p:boldItalic r:id="rId19"/>
    </p:embeddedFont>
    <p:embeddedFont>
      <p:font typeface="Red Hat Display" panose="020B0604020202020204" charset="0"/>
      <p:regular r:id="rId20"/>
      <p:bold r:id="rId21"/>
      <p:italic r:id="rId22"/>
      <p:boldItalic r:id="rId23"/>
    </p:embeddedFont>
    <p:embeddedFont>
      <p:font typeface="Red Hat Display Medium"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F2B65A-DE0B-4AFE-B5F7-E1E02CD3036F}">
  <a:tblStyle styleId="{ACF2B65A-DE0B-4AFE-B5F7-E1E02CD303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BE9CE9-5049-43BA-A155-3BD8AAA058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330b26925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330b2692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9600" y="1295538"/>
            <a:ext cx="5884800" cy="1823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629600" y="3170225"/>
            <a:ext cx="5884800" cy="4410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398900" y="221450"/>
            <a:ext cx="1879375" cy="153525"/>
            <a:chOff x="903600" y="221450"/>
            <a:chExt cx="1879375" cy="153525"/>
          </a:xfrm>
        </p:grpSpPr>
        <p:cxnSp>
          <p:nvCxnSpPr>
            <p:cNvPr id="12" name="Google Shape;12;p2"/>
            <p:cNvCxnSpPr/>
            <p:nvPr/>
          </p:nvCxnSpPr>
          <p:spPr>
            <a:xfrm>
              <a:off x="1444675" y="37497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a:off x="903600" y="221450"/>
              <a:ext cx="726000" cy="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p:nvPr/>
        </p:nvSpPr>
        <p:spPr>
          <a:xfrm rot="-2700000">
            <a:off x="222664" y="2762000"/>
            <a:ext cx="463296" cy="463296"/>
          </a:xfrm>
          <a:prstGeom prst="plus">
            <a:avLst>
              <a:gd name="adj" fmla="val 3637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30"/>
        <p:cNvGrpSpPr/>
        <p:nvPr/>
      </p:nvGrpSpPr>
      <p:grpSpPr>
        <a:xfrm>
          <a:off x="0" y="0"/>
          <a:ext cx="0" cy="0"/>
          <a:chOff x="0" y="0"/>
          <a:chExt cx="0" cy="0"/>
        </a:xfrm>
      </p:grpSpPr>
      <p:sp>
        <p:nvSpPr>
          <p:cNvPr id="231" name="Google Shape;231;p13"/>
          <p:cNvSpPr txBox="1">
            <a:spLocks noGrp="1"/>
          </p:cNvSpPr>
          <p:nvPr>
            <p:ph type="title" hasCustomPrompt="1"/>
          </p:nvPr>
        </p:nvSpPr>
        <p:spPr>
          <a:xfrm>
            <a:off x="806038" y="1308851"/>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
          </p:nvPr>
        </p:nvSpPr>
        <p:spPr>
          <a:xfrm>
            <a:off x="1606338" y="1308850"/>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33" name="Google Shape;233;p13"/>
          <p:cNvSpPr txBox="1">
            <a:spLocks noGrp="1"/>
          </p:cNvSpPr>
          <p:nvPr>
            <p:ph type="title" idx="2"/>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4" name="Google Shape;234;p13"/>
          <p:cNvGrpSpPr/>
          <p:nvPr/>
        </p:nvGrpSpPr>
        <p:grpSpPr>
          <a:xfrm>
            <a:off x="1139400" y="4774075"/>
            <a:ext cx="1879375" cy="153525"/>
            <a:chOff x="-2146725" y="859300"/>
            <a:chExt cx="1879375" cy="153525"/>
          </a:xfrm>
        </p:grpSpPr>
        <p:cxnSp>
          <p:nvCxnSpPr>
            <p:cNvPr id="235" name="Google Shape;235;p13"/>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236" name="Google Shape;236;p13"/>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
        <p:nvSpPr>
          <p:cNvPr id="237" name="Google Shape;237;p13"/>
          <p:cNvSpPr/>
          <p:nvPr/>
        </p:nvSpPr>
        <p:spPr>
          <a:xfrm rot="-2700000">
            <a:off x="6805600" y="4670736"/>
            <a:ext cx="360200" cy="360200"/>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238" name="Google Shape;238;p13"/>
          <p:cNvGrpSpPr/>
          <p:nvPr/>
        </p:nvGrpSpPr>
        <p:grpSpPr>
          <a:xfrm rot="10800000" flipH="1">
            <a:off x="7092525" y="185975"/>
            <a:ext cx="1879375" cy="153525"/>
            <a:chOff x="-2146725" y="859300"/>
            <a:chExt cx="1879375" cy="153525"/>
          </a:xfrm>
        </p:grpSpPr>
        <p:cxnSp>
          <p:nvCxnSpPr>
            <p:cNvPr id="239" name="Google Shape;239;p13"/>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240" name="Google Shape;240;p13"/>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grpSp>
        <p:nvGrpSpPr>
          <p:cNvPr id="241" name="Google Shape;241;p13"/>
          <p:cNvGrpSpPr/>
          <p:nvPr/>
        </p:nvGrpSpPr>
        <p:grpSpPr>
          <a:xfrm rot="-5400000">
            <a:off x="-344500" y="2788350"/>
            <a:ext cx="1407409" cy="147600"/>
            <a:chOff x="1251600" y="535100"/>
            <a:chExt cx="1407409" cy="147600"/>
          </a:xfrm>
        </p:grpSpPr>
        <p:sp>
          <p:nvSpPr>
            <p:cNvPr id="242" name="Google Shape;242;p13"/>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43" name="Google Shape;243;p13"/>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44" name="Google Shape;244;p13"/>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45" name="Google Shape;245;p13"/>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46" name="Google Shape;246;p13"/>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247" name="Google Shape;247;p13"/>
          <p:cNvSpPr txBox="1">
            <a:spLocks noGrp="1"/>
          </p:cNvSpPr>
          <p:nvPr>
            <p:ph type="title" idx="3" hasCustomPrompt="1"/>
          </p:nvPr>
        </p:nvSpPr>
        <p:spPr>
          <a:xfrm>
            <a:off x="4664013" y="1308851"/>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4"/>
          </p:nvPr>
        </p:nvSpPr>
        <p:spPr>
          <a:xfrm>
            <a:off x="5464313" y="1308850"/>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49" name="Google Shape;249;p13"/>
          <p:cNvSpPr txBox="1">
            <a:spLocks noGrp="1"/>
          </p:cNvSpPr>
          <p:nvPr>
            <p:ph type="title" idx="5" hasCustomPrompt="1"/>
          </p:nvPr>
        </p:nvSpPr>
        <p:spPr>
          <a:xfrm>
            <a:off x="1044963" y="2413582"/>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subTitle" idx="6"/>
          </p:nvPr>
        </p:nvSpPr>
        <p:spPr>
          <a:xfrm>
            <a:off x="1845263" y="2413581"/>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51" name="Google Shape;251;p13"/>
          <p:cNvSpPr txBox="1">
            <a:spLocks noGrp="1"/>
          </p:cNvSpPr>
          <p:nvPr>
            <p:ph type="title" idx="7" hasCustomPrompt="1"/>
          </p:nvPr>
        </p:nvSpPr>
        <p:spPr>
          <a:xfrm>
            <a:off x="4902938" y="2413582"/>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subTitle" idx="8"/>
          </p:nvPr>
        </p:nvSpPr>
        <p:spPr>
          <a:xfrm>
            <a:off x="5703238" y="2413581"/>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53" name="Google Shape;253;p13"/>
          <p:cNvSpPr txBox="1">
            <a:spLocks noGrp="1"/>
          </p:cNvSpPr>
          <p:nvPr>
            <p:ph type="title" idx="9" hasCustomPrompt="1"/>
          </p:nvPr>
        </p:nvSpPr>
        <p:spPr>
          <a:xfrm>
            <a:off x="1283888" y="3518313"/>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subTitle" idx="13"/>
          </p:nvPr>
        </p:nvSpPr>
        <p:spPr>
          <a:xfrm>
            <a:off x="2084188" y="3518313"/>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55" name="Google Shape;255;p13"/>
          <p:cNvSpPr txBox="1">
            <a:spLocks noGrp="1"/>
          </p:cNvSpPr>
          <p:nvPr>
            <p:ph type="title" idx="14" hasCustomPrompt="1"/>
          </p:nvPr>
        </p:nvSpPr>
        <p:spPr>
          <a:xfrm>
            <a:off x="5141863" y="3518313"/>
            <a:ext cx="734700" cy="651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15"/>
          </p:nvPr>
        </p:nvSpPr>
        <p:spPr>
          <a:xfrm>
            <a:off x="5942163" y="3518313"/>
            <a:ext cx="2395800" cy="5184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2400"/>
              <a:buFont typeface="Zen Antique"/>
              <a:buNone/>
              <a:defRPr sz="2000">
                <a:solidFill>
                  <a:schemeClr val="dk1"/>
                </a:solidFill>
                <a:latin typeface="Zen Antique"/>
                <a:ea typeface="Zen Antique"/>
                <a:cs typeface="Zen Antique"/>
                <a:sym typeface="Zen Antique"/>
              </a:defRPr>
            </a:lvl1pPr>
            <a:lvl2pPr lvl="1"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257" name="Google Shape;257;p13"/>
          <p:cNvSpPr/>
          <p:nvPr/>
        </p:nvSpPr>
        <p:spPr>
          <a:xfrm>
            <a:off x="8695432" y="2494569"/>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58" name="Google Shape;258;p13"/>
          <p:cNvSpPr/>
          <p:nvPr/>
        </p:nvSpPr>
        <p:spPr>
          <a:xfrm>
            <a:off x="8957091" y="2494569"/>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59" name="Google Shape;259;p13"/>
          <p:cNvSpPr/>
          <p:nvPr/>
        </p:nvSpPr>
        <p:spPr>
          <a:xfrm>
            <a:off x="8695432" y="2726742"/>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0" name="Google Shape;260;p13"/>
          <p:cNvSpPr/>
          <p:nvPr/>
        </p:nvSpPr>
        <p:spPr>
          <a:xfrm>
            <a:off x="8957091" y="2726742"/>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1" name="Google Shape;261;p13"/>
          <p:cNvSpPr/>
          <p:nvPr/>
        </p:nvSpPr>
        <p:spPr>
          <a:xfrm>
            <a:off x="8695432" y="2958915"/>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2" name="Google Shape;262;p13"/>
          <p:cNvSpPr/>
          <p:nvPr/>
        </p:nvSpPr>
        <p:spPr>
          <a:xfrm>
            <a:off x="8957091" y="2958915"/>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3" name="Google Shape;263;p13"/>
          <p:cNvSpPr/>
          <p:nvPr/>
        </p:nvSpPr>
        <p:spPr>
          <a:xfrm>
            <a:off x="8695432" y="3191087"/>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4" name="Google Shape;264;p13"/>
          <p:cNvSpPr/>
          <p:nvPr/>
        </p:nvSpPr>
        <p:spPr>
          <a:xfrm>
            <a:off x="8957091" y="3191087"/>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5" name="Google Shape;265;p13"/>
          <p:cNvSpPr/>
          <p:nvPr/>
        </p:nvSpPr>
        <p:spPr>
          <a:xfrm>
            <a:off x="8695432" y="3423260"/>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6" name="Google Shape;266;p13"/>
          <p:cNvSpPr/>
          <p:nvPr/>
        </p:nvSpPr>
        <p:spPr>
          <a:xfrm>
            <a:off x="8957091" y="3423260"/>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7" name="Google Shape;267;p13"/>
          <p:cNvSpPr/>
          <p:nvPr/>
        </p:nvSpPr>
        <p:spPr>
          <a:xfrm>
            <a:off x="8695432" y="3655433"/>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68" name="Google Shape;268;p13"/>
          <p:cNvSpPr/>
          <p:nvPr/>
        </p:nvSpPr>
        <p:spPr>
          <a:xfrm>
            <a:off x="8957091" y="3655433"/>
            <a:ext cx="68961" cy="6896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69"/>
        <p:cNvGrpSpPr/>
        <p:nvPr/>
      </p:nvGrpSpPr>
      <p:grpSpPr>
        <a:xfrm>
          <a:off x="0" y="0"/>
          <a:ext cx="0" cy="0"/>
          <a:chOff x="0" y="0"/>
          <a:chExt cx="0" cy="0"/>
        </a:xfrm>
      </p:grpSpPr>
      <p:sp>
        <p:nvSpPr>
          <p:cNvPr id="270" name="Google Shape;270;p14"/>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1" name="Google Shape;271;p14"/>
          <p:cNvGrpSpPr/>
          <p:nvPr/>
        </p:nvGrpSpPr>
        <p:grpSpPr>
          <a:xfrm rot="10800000">
            <a:off x="8522744" y="2549787"/>
            <a:ext cx="553706" cy="1583717"/>
            <a:chOff x="-39251" y="2968097"/>
            <a:chExt cx="621235" cy="1777062"/>
          </a:xfrm>
        </p:grpSpPr>
        <p:sp>
          <p:nvSpPr>
            <p:cNvPr id="272" name="Google Shape;272;p14"/>
            <p:cNvSpPr/>
            <p:nvPr/>
          </p:nvSpPr>
          <p:spPr>
            <a:xfrm>
              <a:off x="-39251"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3" name="Google Shape;273;p14"/>
            <p:cNvSpPr/>
            <p:nvPr/>
          </p:nvSpPr>
          <p:spPr>
            <a:xfrm>
              <a:off x="235217"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4" name="Google Shape;274;p14"/>
            <p:cNvSpPr/>
            <p:nvPr/>
          </p:nvSpPr>
          <p:spPr>
            <a:xfrm>
              <a:off x="509684"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5" name="Google Shape;275;p14"/>
            <p:cNvSpPr/>
            <p:nvPr/>
          </p:nvSpPr>
          <p:spPr>
            <a:xfrm>
              <a:off x="-39251"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6" name="Google Shape;276;p14"/>
            <p:cNvSpPr/>
            <p:nvPr/>
          </p:nvSpPr>
          <p:spPr>
            <a:xfrm>
              <a:off x="235217"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7" name="Google Shape;277;p14"/>
            <p:cNvSpPr/>
            <p:nvPr/>
          </p:nvSpPr>
          <p:spPr>
            <a:xfrm>
              <a:off x="509684"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8" name="Google Shape;278;p14"/>
            <p:cNvSpPr/>
            <p:nvPr/>
          </p:nvSpPr>
          <p:spPr>
            <a:xfrm>
              <a:off x="-39251"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79" name="Google Shape;279;p14"/>
            <p:cNvSpPr/>
            <p:nvPr/>
          </p:nvSpPr>
          <p:spPr>
            <a:xfrm>
              <a:off x="235217"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0" name="Google Shape;280;p14"/>
            <p:cNvSpPr/>
            <p:nvPr/>
          </p:nvSpPr>
          <p:spPr>
            <a:xfrm>
              <a:off x="509684"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1" name="Google Shape;281;p14"/>
            <p:cNvSpPr/>
            <p:nvPr/>
          </p:nvSpPr>
          <p:spPr>
            <a:xfrm>
              <a:off x="-39251"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2" name="Google Shape;282;p14"/>
            <p:cNvSpPr/>
            <p:nvPr/>
          </p:nvSpPr>
          <p:spPr>
            <a:xfrm>
              <a:off x="235217"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3" name="Google Shape;283;p14"/>
            <p:cNvSpPr/>
            <p:nvPr/>
          </p:nvSpPr>
          <p:spPr>
            <a:xfrm>
              <a:off x="509684"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4" name="Google Shape;284;p14"/>
            <p:cNvSpPr/>
            <p:nvPr/>
          </p:nvSpPr>
          <p:spPr>
            <a:xfrm>
              <a:off x="-39251"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5" name="Google Shape;285;p14"/>
            <p:cNvSpPr/>
            <p:nvPr/>
          </p:nvSpPr>
          <p:spPr>
            <a:xfrm>
              <a:off x="235217"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6" name="Google Shape;286;p14"/>
            <p:cNvSpPr/>
            <p:nvPr/>
          </p:nvSpPr>
          <p:spPr>
            <a:xfrm>
              <a:off x="509684"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7" name="Google Shape;287;p14"/>
            <p:cNvSpPr/>
            <p:nvPr/>
          </p:nvSpPr>
          <p:spPr>
            <a:xfrm>
              <a:off x="-39251"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8" name="Google Shape;288;p14"/>
            <p:cNvSpPr/>
            <p:nvPr/>
          </p:nvSpPr>
          <p:spPr>
            <a:xfrm>
              <a:off x="235217"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89" name="Google Shape;289;p14"/>
            <p:cNvSpPr/>
            <p:nvPr/>
          </p:nvSpPr>
          <p:spPr>
            <a:xfrm>
              <a:off x="509684"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0" name="Google Shape;290;p14"/>
            <p:cNvSpPr/>
            <p:nvPr/>
          </p:nvSpPr>
          <p:spPr>
            <a:xfrm>
              <a:off x="-39251"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1" name="Google Shape;291;p14"/>
            <p:cNvSpPr/>
            <p:nvPr/>
          </p:nvSpPr>
          <p:spPr>
            <a:xfrm>
              <a:off x="235217"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2" name="Google Shape;292;p14"/>
            <p:cNvSpPr/>
            <p:nvPr/>
          </p:nvSpPr>
          <p:spPr>
            <a:xfrm>
              <a:off x="509684"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3" name="Google Shape;293;p14"/>
            <p:cNvSpPr/>
            <p:nvPr/>
          </p:nvSpPr>
          <p:spPr>
            <a:xfrm>
              <a:off x="-39251"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4" name="Google Shape;294;p14"/>
            <p:cNvSpPr/>
            <p:nvPr/>
          </p:nvSpPr>
          <p:spPr>
            <a:xfrm>
              <a:off x="235217"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5" name="Google Shape;295;p14"/>
            <p:cNvSpPr/>
            <p:nvPr/>
          </p:nvSpPr>
          <p:spPr>
            <a:xfrm>
              <a:off x="509684"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296" name="Google Shape;296;p14"/>
          <p:cNvGrpSpPr/>
          <p:nvPr/>
        </p:nvGrpSpPr>
        <p:grpSpPr>
          <a:xfrm rot="5400000">
            <a:off x="-380200" y="4157875"/>
            <a:ext cx="1407409" cy="147600"/>
            <a:chOff x="1251600" y="535100"/>
            <a:chExt cx="1407409" cy="147600"/>
          </a:xfrm>
        </p:grpSpPr>
        <p:sp>
          <p:nvSpPr>
            <p:cNvPr id="297" name="Google Shape;297;p14"/>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8" name="Google Shape;298;p14"/>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99" name="Google Shape;299;p14"/>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00" name="Google Shape;300;p14"/>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01" name="Google Shape;301;p14"/>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302" name="Google Shape;302;p14"/>
          <p:cNvGrpSpPr/>
          <p:nvPr/>
        </p:nvGrpSpPr>
        <p:grpSpPr>
          <a:xfrm>
            <a:off x="397300" y="224825"/>
            <a:ext cx="1879375" cy="153525"/>
            <a:chOff x="-2146725" y="859300"/>
            <a:chExt cx="1879375" cy="153525"/>
          </a:xfrm>
        </p:grpSpPr>
        <p:cxnSp>
          <p:nvCxnSpPr>
            <p:cNvPr id="303" name="Google Shape;303;p14"/>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304" name="Google Shape;304;p14"/>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363"/>
        <p:cNvGrpSpPr/>
        <p:nvPr/>
      </p:nvGrpSpPr>
      <p:grpSpPr>
        <a:xfrm>
          <a:off x="0" y="0"/>
          <a:ext cx="0" cy="0"/>
          <a:chOff x="0" y="0"/>
          <a:chExt cx="0" cy="0"/>
        </a:xfrm>
      </p:grpSpPr>
      <p:sp>
        <p:nvSpPr>
          <p:cNvPr id="364" name="Google Shape;364;p17"/>
          <p:cNvSpPr txBox="1">
            <a:spLocks noGrp="1"/>
          </p:cNvSpPr>
          <p:nvPr>
            <p:ph type="title"/>
          </p:nvPr>
        </p:nvSpPr>
        <p:spPr>
          <a:xfrm>
            <a:off x="1113463" y="1252225"/>
            <a:ext cx="3219600" cy="1636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5" name="Google Shape;365;p17"/>
          <p:cNvSpPr txBox="1">
            <a:spLocks noGrp="1"/>
          </p:cNvSpPr>
          <p:nvPr>
            <p:ph type="subTitle" idx="1"/>
          </p:nvPr>
        </p:nvSpPr>
        <p:spPr>
          <a:xfrm>
            <a:off x="1113463" y="2944675"/>
            <a:ext cx="3219600" cy="9465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6" name="Google Shape;366;p17"/>
          <p:cNvSpPr>
            <a:spLocks noGrp="1"/>
          </p:cNvSpPr>
          <p:nvPr>
            <p:ph type="pic" idx="2"/>
          </p:nvPr>
        </p:nvSpPr>
        <p:spPr>
          <a:xfrm>
            <a:off x="4664538" y="535000"/>
            <a:ext cx="3366000" cy="4073400"/>
          </a:xfrm>
          <a:prstGeom prst="rect">
            <a:avLst/>
          </a:prstGeom>
          <a:noFill/>
          <a:ln>
            <a:noFill/>
          </a:ln>
        </p:spPr>
      </p:sp>
      <p:grpSp>
        <p:nvGrpSpPr>
          <p:cNvPr id="367" name="Google Shape;367;p17"/>
          <p:cNvGrpSpPr/>
          <p:nvPr/>
        </p:nvGrpSpPr>
        <p:grpSpPr>
          <a:xfrm>
            <a:off x="2772925" y="240800"/>
            <a:ext cx="1407409" cy="147600"/>
            <a:chOff x="1251600" y="535100"/>
            <a:chExt cx="1407409" cy="147600"/>
          </a:xfrm>
        </p:grpSpPr>
        <p:sp>
          <p:nvSpPr>
            <p:cNvPr id="368" name="Google Shape;368;p17"/>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69" name="Google Shape;369;p17"/>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70" name="Google Shape;370;p17"/>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71" name="Google Shape;371;p17"/>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72" name="Google Shape;372;p17"/>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373" name="Google Shape;373;p17"/>
          <p:cNvSpPr/>
          <p:nvPr/>
        </p:nvSpPr>
        <p:spPr>
          <a:xfrm>
            <a:off x="-853487" y="3651775"/>
            <a:ext cx="1720800" cy="172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402"/>
        <p:cNvGrpSpPr/>
        <p:nvPr/>
      </p:nvGrpSpPr>
      <p:grpSpPr>
        <a:xfrm>
          <a:off x="0" y="0"/>
          <a:ext cx="0" cy="0"/>
          <a:chOff x="0" y="0"/>
          <a:chExt cx="0" cy="0"/>
        </a:xfrm>
      </p:grpSpPr>
      <p:sp>
        <p:nvSpPr>
          <p:cNvPr id="403" name="Google Shape;403;p20"/>
          <p:cNvSpPr txBox="1">
            <a:spLocks noGrp="1"/>
          </p:cNvSpPr>
          <p:nvPr>
            <p:ph type="subTitle" idx="1"/>
          </p:nvPr>
        </p:nvSpPr>
        <p:spPr>
          <a:xfrm>
            <a:off x="715100" y="1002918"/>
            <a:ext cx="6799200" cy="8439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404" name="Google Shape;404;p20"/>
          <p:cNvSpPr txBox="1">
            <a:spLocks noGrp="1"/>
          </p:cNvSpPr>
          <p:nvPr>
            <p:ph type="subTitle" idx="2"/>
          </p:nvPr>
        </p:nvSpPr>
        <p:spPr>
          <a:xfrm>
            <a:off x="1169950" y="1990934"/>
            <a:ext cx="6799200" cy="13608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405" name="Google Shape;405;p20"/>
          <p:cNvSpPr txBox="1">
            <a:spLocks noGrp="1"/>
          </p:cNvSpPr>
          <p:nvPr>
            <p:ph type="subTitle" idx="3"/>
          </p:nvPr>
        </p:nvSpPr>
        <p:spPr>
          <a:xfrm>
            <a:off x="1624800" y="3495850"/>
            <a:ext cx="6799200" cy="10896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406" name="Google Shape;406;p20"/>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7" name="Google Shape;407;p20"/>
          <p:cNvGrpSpPr/>
          <p:nvPr/>
        </p:nvGrpSpPr>
        <p:grpSpPr>
          <a:xfrm>
            <a:off x="6795450" y="4721600"/>
            <a:ext cx="1407409" cy="147600"/>
            <a:chOff x="1251600" y="535100"/>
            <a:chExt cx="1407409" cy="147600"/>
          </a:xfrm>
        </p:grpSpPr>
        <p:sp>
          <p:nvSpPr>
            <p:cNvPr id="408" name="Google Shape;408;p20"/>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09" name="Google Shape;409;p20"/>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10" name="Google Shape;410;p20"/>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11" name="Google Shape;411;p20"/>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12" name="Google Shape;412;p20"/>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413" name="Google Shape;413;p20"/>
          <p:cNvSpPr/>
          <p:nvPr/>
        </p:nvSpPr>
        <p:spPr>
          <a:xfrm rot="-2700000">
            <a:off x="8353577" y="1266915"/>
            <a:ext cx="435295" cy="435295"/>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14" name="Google Shape;414;p20"/>
          <p:cNvSpPr/>
          <p:nvPr/>
        </p:nvSpPr>
        <p:spPr>
          <a:xfrm>
            <a:off x="1228150" y="-1589075"/>
            <a:ext cx="2064900" cy="2064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415" name="Google Shape;415;p20"/>
          <p:cNvGrpSpPr/>
          <p:nvPr/>
        </p:nvGrpSpPr>
        <p:grpSpPr>
          <a:xfrm rot="-5400000">
            <a:off x="-605575" y="3705138"/>
            <a:ext cx="1879375" cy="153525"/>
            <a:chOff x="-2146725" y="859300"/>
            <a:chExt cx="1879375" cy="153525"/>
          </a:xfrm>
        </p:grpSpPr>
        <p:cxnSp>
          <p:nvCxnSpPr>
            <p:cNvPr id="416" name="Google Shape;416;p20"/>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417" name="Google Shape;417;p20"/>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36"/>
        <p:cNvGrpSpPr/>
        <p:nvPr/>
      </p:nvGrpSpPr>
      <p:grpSpPr>
        <a:xfrm>
          <a:off x="0" y="0"/>
          <a:ext cx="0" cy="0"/>
          <a:chOff x="0" y="0"/>
          <a:chExt cx="0" cy="0"/>
        </a:xfrm>
      </p:grpSpPr>
      <p:sp>
        <p:nvSpPr>
          <p:cNvPr id="437" name="Google Shape;437;p22"/>
          <p:cNvSpPr txBox="1">
            <a:spLocks noGrp="1"/>
          </p:cNvSpPr>
          <p:nvPr>
            <p:ph type="subTitle" idx="1"/>
          </p:nvPr>
        </p:nvSpPr>
        <p:spPr>
          <a:xfrm>
            <a:off x="1223050" y="1730775"/>
            <a:ext cx="3215100" cy="106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8" name="Google Shape;438;p22"/>
          <p:cNvSpPr txBox="1">
            <a:spLocks noGrp="1"/>
          </p:cNvSpPr>
          <p:nvPr>
            <p:ph type="subTitle" idx="2"/>
          </p:nvPr>
        </p:nvSpPr>
        <p:spPr>
          <a:xfrm>
            <a:off x="1223041" y="1197100"/>
            <a:ext cx="3215100" cy="44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Antique"/>
              <a:buNone/>
              <a:defRPr sz="1800">
                <a:solidFill>
                  <a:schemeClr val="dk1"/>
                </a:solidFill>
                <a:latin typeface="Zen Antique"/>
                <a:ea typeface="Zen Antique"/>
                <a:cs typeface="Zen Antique"/>
                <a:sym typeface="Zen Antique"/>
              </a:defRPr>
            </a:lvl1pPr>
            <a:lvl2pPr lvl="1"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439" name="Google Shape;439;p22"/>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0" name="Google Shape;440;p22"/>
          <p:cNvSpPr txBox="1">
            <a:spLocks noGrp="1"/>
          </p:cNvSpPr>
          <p:nvPr>
            <p:ph type="subTitle" idx="3"/>
          </p:nvPr>
        </p:nvSpPr>
        <p:spPr>
          <a:xfrm>
            <a:off x="4705874" y="1730775"/>
            <a:ext cx="3215100" cy="106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1" name="Google Shape;441;p22"/>
          <p:cNvSpPr txBox="1">
            <a:spLocks noGrp="1"/>
          </p:cNvSpPr>
          <p:nvPr>
            <p:ph type="subTitle" idx="4"/>
          </p:nvPr>
        </p:nvSpPr>
        <p:spPr>
          <a:xfrm>
            <a:off x="4705864" y="1197100"/>
            <a:ext cx="3215100" cy="44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Antique"/>
              <a:buNone/>
              <a:defRPr sz="1800">
                <a:solidFill>
                  <a:schemeClr val="dk1"/>
                </a:solidFill>
                <a:latin typeface="Zen Antique"/>
                <a:ea typeface="Zen Antique"/>
                <a:cs typeface="Zen Antique"/>
                <a:sym typeface="Zen Antique"/>
              </a:defRPr>
            </a:lvl1pPr>
            <a:lvl2pPr lvl="1"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grpSp>
        <p:nvGrpSpPr>
          <p:cNvPr id="442" name="Google Shape;442;p22"/>
          <p:cNvGrpSpPr/>
          <p:nvPr/>
        </p:nvGrpSpPr>
        <p:grpSpPr>
          <a:xfrm rot="10800000">
            <a:off x="8576074" y="951047"/>
            <a:ext cx="621235" cy="1777062"/>
            <a:chOff x="-39251" y="2968097"/>
            <a:chExt cx="621235" cy="1777062"/>
          </a:xfrm>
        </p:grpSpPr>
        <p:sp>
          <p:nvSpPr>
            <p:cNvPr id="443" name="Google Shape;443;p22"/>
            <p:cNvSpPr/>
            <p:nvPr/>
          </p:nvSpPr>
          <p:spPr>
            <a:xfrm>
              <a:off x="-39251"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4" name="Google Shape;444;p22"/>
            <p:cNvSpPr/>
            <p:nvPr/>
          </p:nvSpPr>
          <p:spPr>
            <a:xfrm>
              <a:off x="235217"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5" name="Google Shape;445;p22"/>
            <p:cNvSpPr/>
            <p:nvPr/>
          </p:nvSpPr>
          <p:spPr>
            <a:xfrm>
              <a:off x="509684"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6" name="Google Shape;446;p22"/>
            <p:cNvSpPr/>
            <p:nvPr/>
          </p:nvSpPr>
          <p:spPr>
            <a:xfrm>
              <a:off x="-39251"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7" name="Google Shape;447;p22"/>
            <p:cNvSpPr/>
            <p:nvPr/>
          </p:nvSpPr>
          <p:spPr>
            <a:xfrm>
              <a:off x="235217"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8" name="Google Shape;448;p22"/>
            <p:cNvSpPr/>
            <p:nvPr/>
          </p:nvSpPr>
          <p:spPr>
            <a:xfrm>
              <a:off x="509684"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9" name="Google Shape;449;p22"/>
            <p:cNvSpPr/>
            <p:nvPr/>
          </p:nvSpPr>
          <p:spPr>
            <a:xfrm>
              <a:off x="-39251"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0" name="Google Shape;450;p22"/>
            <p:cNvSpPr/>
            <p:nvPr/>
          </p:nvSpPr>
          <p:spPr>
            <a:xfrm>
              <a:off x="235217"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1" name="Google Shape;451;p22"/>
            <p:cNvSpPr/>
            <p:nvPr/>
          </p:nvSpPr>
          <p:spPr>
            <a:xfrm>
              <a:off x="509684"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2" name="Google Shape;452;p22"/>
            <p:cNvSpPr/>
            <p:nvPr/>
          </p:nvSpPr>
          <p:spPr>
            <a:xfrm>
              <a:off x="-39251"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3" name="Google Shape;453;p22"/>
            <p:cNvSpPr/>
            <p:nvPr/>
          </p:nvSpPr>
          <p:spPr>
            <a:xfrm>
              <a:off x="235217"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4" name="Google Shape;454;p22"/>
            <p:cNvSpPr/>
            <p:nvPr/>
          </p:nvSpPr>
          <p:spPr>
            <a:xfrm>
              <a:off x="509684"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5" name="Google Shape;455;p22"/>
            <p:cNvSpPr/>
            <p:nvPr/>
          </p:nvSpPr>
          <p:spPr>
            <a:xfrm>
              <a:off x="-39251"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6" name="Google Shape;456;p22"/>
            <p:cNvSpPr/>
            <p:nvPr/>
          </p:nvSpPr>
          <p:spPr>
            <a:xfrm>
              <a:off x="235217"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7" name="Google Shape;457;p22"/>
            <p:cNvSpPr/>
            <p:nvPr/>
          </p:nvSpPr>
          <p:spPr>
            <a:xfrm>
              <a:off x="509684"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8" name="Google Shape;458;p22"/>
            <p:cNvSpPr/>
            <p:nvPr/>
          </p:nvSpPr>
          <p:spPr>
            <a:xfrm>
              <a:off x="-39251"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59" name="Google Shape;459;p22"/>
            <p:cNvSpPr/>
            <p:nvPr/>
          </p:nvSpPr>
          <p:spPr>
            <a:xfrm>
              <a:off x="235217"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0" name="Google Shape;460;p22"/>
            <p:cNvSpPr/>
            <p:nvPr/>
          </p:nvSpPr>
          <p:spPr>
            <a:xfrm>
              <a:off x="509684"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1" name="Google Shape;461;p22"/>
            <p:cNvSpPr/>
            <p:nvPr/>
          </p:nvSpPr>
          <p:spPr>
            <a:xfrm>
              <a:off x="-39251"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2" name="Google Shape;462;p22"/>
            <p:cNvSpPr/>
            <p:nvPr/>
          </p:nvSpPr>
          <p:spPr>
            <a:xfrm>
              <a:off x="235217"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3" name="Google Shape;463;p22"/>
            <p:cNvSpPr/>
            <p:nvPr/>
          </p:nvSpPr>
          <p:spPr>
            <a:xfrm>
              <a:off x="509684"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4" name="Google Shape;464;p22"/>
            <p:cNvSpPr/>
            <p:nvPr/>
          </p:nvSpPr>
          <p:spPr>
            <a:xfrm>
              <a:off x="-39251"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5" name="Google Shape;465;p22"/>
            <p:cNvSpPr/>
            <p:nvPr/>
          </p:nvSpPr>
          <p:spPr>
            <a:xfrm>
              <a:off x="235217"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66" name="Google Shape;466;p22"/>
            <p:cNvSpPr/>
            <p:nvPr/>
          </p:nvSpPr>
          <p:spPr>
            <a:xfrm>
              <a:off x="509684"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467" name="Google Shape;467;p22"/>
          <p:cNvGrpSpPr/>
          <p:nvPr/>
        </p:nvGrpSpPr>
        <p:grpSpPr>
          <a:xfrm>
            <a:off x="397300" y="224825"/>
            <a:ext cx="1879375" cy="153525"/>
            <a:chOff x="-2146725" y="859300"/>
            <a:chExt cx="1879375" cy="153525"/>
          </a:xfrm>
        </p:grpSpPr>
        <p:cxnSp>
          <p:nvCxnSpPr>
            <p:cNvPr id="468" name="Google Shape;468;p22"/>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469" name="Google Shape;469;p22"/>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grpSp>
        <p:nvGrpSpPr>
          <p:cNvPr id="470" name="Google Shape;470;p22"/>
          <p:cNvGrpSpPr/>
          <p:nvPr/>
        </p:nvGrpSpPr>
        <p:grpSpPr>
          <a:xfrm>
            <a:off x="715100" y="4758100"/>
            <a:ext cx="1407409" cy="147600"/>
            <a:chOff x="1251600" y="535100"/>
            <a:chExt cx="1407409" cy="147600"/>
          </a:xfrm>
        </p:grpSpPr>
        <p:sp>
          <p:nvSpPr>
            <p:cNvPr id="471" name="Google Shape;471;p22"/>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72" name="Google Shape;472;p22"/>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73" name="Google Shape;473;p22"/>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74" name="Google Shape;474;p22"/>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75" name="Google Shape;475;p22"/>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476" name="Google Shape;476;p22"/>
          <p:cNvSpPr txBox="1">
            <a:spLocks noGrp="1"/>
          </p:cNvSpPr>
          <p:nvPr>
            <p:ph type="subTitle" idx="5"/>
          </p:nvPr>
        </p:nvSpPr>
        <p:spPr>
          <a:xfrm>
            <a:off x="1223050" y="3491175"/>
            <a:ext cx="3215100" cy="106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7" name="Google Shape;477;p22"/>
          <p:cNvSpPr txBox="1">
            <a:spLocks noGrp="1"/>
          </p:cNvSpPr>
          <p:nvPr>
            <p:ph type="subTitle" idx="6"/>
          </p:nvPr>
        </p:nvSpPr>
        <p:spPr>
          <a:xfrm>
            <a:off x="1223025" y="2957498"/>
            <a:ext cx="3215100" cy="44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Antique"/>
              <a:buNone/>
              <a:defRPr sz="1800">
                <a:solidFill>
                  <a:schemeClr val="dk1"/>
                </a:solidFill>
                <a:latin typeface="Zen Antique"/>
                <a:ea typeface="Zen Antique"/>
                <a:cs typeface="Zen Antique"/>
                <a:sym typeface="Zen Antique"/>
              </a:defRPr>
            </a:lvl1pPr>
            <a:lvl2pPr lvl="1"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
        <p:nvSpPr>
          <p:cNvPr id="478" name="Google Shape;478;p22"/>
          <p:cNvSpPr txBox="1">
            <a:spLocks noGrp="1"/>
          </p:cNvSpPr>
          <p:nvPr>
            <p:ph type="subTitle" idx="7"/>
          </p:nvPr>
        </p:nvSpPr>
        <p:spPr>
          <a:xfrm>
            <a:off x="4705874" y="3491175"/>
            <a:ext cx="3215100" cy="106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9" name="Google Shape;479;p22"/>
          <p:cNvSpPr txBox="1">
            <a:spLocks noGrp="1"/>
          </p:cNvSpPr>
          <p:nvPr>
            <p:ph type="subTitle" idx="8"/>
          </p:nvPr>
        </p:nvSpPr>
        <p:spPr>
          <a:xfrm>
            <a:off x="4705848" y="2957498"/>
            <a:ext cx="3215100" cy="44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Antique"/>
              <a:buNone/>
              <a:defRPr sz="1800">
                <a:solidFill>
                  <a:schemeClr val="dk1"/>
                </a:solidFill>
                <a:latin typeface="Zen Antique"/>
                <a:ea typeface="Zen Antique"/>
                <a:cs typeface="Zen Antique"/>
                <a:sym typeface="Zen Antique"/>
              </a:defRPr>
            </a:lvl1pPr>
            <a:lvl2pPr lvl="1"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2pPr>
            <a:lvl3pPr lvl="2"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3pPr>
            <a:lvl4pPr lvl="3"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4pPr>
            <a:lvl5pPr lvl="4"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5pPr>
            <a:lvl6pPr lvl="5"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6pPr>
            <a:lvl7pPr lvl="6"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7pPr>
            <a:lvl8pPr lvl="7"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8pPr>
            <a:lvl9pPr lvl="8" algn="ctr" rtl="0">
              <a:lnSpc>
                <a:spcPct val="100000"/>
              </a:lnSpc>
              <a:spcBef>
                <a:spcPts val="0"/>
              </a:spcBef>
              <a:spcAft>
                <a:spcPts val="0"/>
              </a:spcAft>
              <a:buSzPts val="2400"/>
              <a:buFont typeface="Zen Antique"/>
              <a:buNone/>
              <a:defRPr sz="2400">
                <a:latin typeface="Zen Antique"/>
                <a:ea typeface="Zen Antique"/>
                <a:cs typeface="Zen Antique"/>
                <a:sym typeface="Zen Antiq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02"/>
        <p:cNvGrpSpPr/>
        <p:nvPr/>
      </p:nvGrpSpPr>
      <p:grpSpPr>
        <a:xfrm>
          <a:off x="0" y="0"/>
          <a:ext cx="0" cy="0"/>
          <a:chOff x="0" y="0"/>
          <a:chExt cx="0" cy="0"/>
        </a:xfrm>
      </p:grpSpPr>
      <p:sp>
        <p:nvSpPr>
          <p:cNvPr id="503" name="Google Shape;503;p24"/>
          <p:cNvSpPr txBox="1">
            <a:spLocks noGrp="1"/>
          </p:cNvSpPr>
          <p:nvPr>
            <p:ph type="ctrTitle"/>
          </p:nvPr>
        </p:nvSpPr>
        <p:spPr>
          <a:xfrm>
            <a:off x="715100" y="1076100"/>
            <a:ext cx="3778200" cy="997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4" name="Google Shape;504;p24"/>
          <p:cNvSpPr txBox="1">
            <a:spLocks noGrp="1"/>
          </p:cNvSpPr>
          <p:nvPr>
            <p:ph type="subTitle" idx="1"/>
          </p:nvPr>
        </p:nvSpPr>
        <p:spPr>
          <a:xfrm>
            <a:off x="715100" y="2200450"/>
            <a:ext cx="3778200" cy="1210200"/>
          </a:xfrm>
          <a:prstGeom prst="rect">
            <a:avLst/>
          </a:prstGeom>
          <a:solidFill>
            <a:schemeClr val="dk2"/>
          </a:solidFill>
        </p:spPr>
        <p:txBody>
          <a:bodyPr spcFirstLastPara="1" wrap="square" lIns="91425" tIns="91425" rIns="91425" bIns="91425" anchor="t" anchorCtr="0">
            <a:noAutofit/>
          </a:bodyPr>
          <a:lstStyle>
            <a:lvl1pPr lvl="0" algn="l"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05" name="Google Shape;505;p24"/>
          <p:cNvGrpSpPr/>
          <p:nvPr/>
        </p:nvGrpSpPr>
        <p:grpSpPr>
          <a:xfrm>
            <a:off x="424000" y="269500"/>
            <a:ext cx="1407409" cy="147600"/>
            <a:chOff x="1251600" y="535100"/>
            <a:chExt cx="1407409" cy="147600"/>
          </a:xfrm>
        </p:grpSpPr>
        <p:sp>
          <p:nvSpPr>
            <p:cNvPr id="506" name="Google Shape;506;p24"/>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07" name="Google Shape;507;p24"/>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08" name="Google Shape;508;p24"/>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09" name="Google Shape;509;p24"/>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0" name="Google Shape;510;p24"/>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511" name="Google Shape;511;p24"/>
          <p:cNvGrpSpPr/>
          <p:nvPr/>
        </p:nvGrpSpPr>
        <p:grpSpPr>
          <a:xfrm rot="5400000">
            <a:off x="3630114" y="4168027"/>
            <a:ext cx="587744" cy="1681264"/>
            <a:chOff x="-19361" y="850352"/>
            <a:chExt cx="587744" cy="1681264"/>
          </a:xfrm>
        </p:grpSpPr>
        <p:sp>
          <p:nvSpPr>
            <p:cNvPr id="512" name="Google Shape;512;p24"/>
            <p:cNvSpPr/>
            <p:nvPr/>
          </p:nvSpPr>
          <p:spPr>
            <a:xfrm>
              <a:off x="-19361" y="850352"/>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3" name="Google Shape;513;p24"/>
            <p:cNvSpPr/>
            <p:nvPr/>
          </p:nvSpPr>
          <p:spPr>
            <a:xfrm>
              <a:off x="240310" y="850352"/>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4" name="Google Shape;514;p24"/>
            <p:cNvSpPr/>
            <p:nvPr/>
          </p:nvSpPr>
          <p:spPr>
            <a:xfrm>
              <a:off x="499982" y="850352"/>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5" name="Google Shape;515;p24"/>
            <p:cNvSpPr/>
            <p:nvPr/>
          </p:nvSpPr>
          <p:spPr>
            <a:xfrm>
              <a:off x="-19361" y="1080761"/>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6" name="Google Shape;516;p24"/>
            <p:cNvSpPr/>
            <p:nvPr/>
          </p:nvSpPr>
          <p:spPr>
            <a:xfrm>
              <a:off x="240310" y="1080761"/>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7" name="Google Shape;517;p24"/>
            <p:cNvSpPr/>
            <p:nvPr/>
          </p:nvSpPr>
          <p:spPr>
            <a:xfrm>
              <a:off x="499982" y="1080761"/>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8" name="Google Shape;518;p24"/>
            <p:cNvSpPr/>
            <p:nvPr/>
          </p:nvSpPr>
          <p:spPr>
            <a:xfrm>
              <a:off x="-19361" y="1311170"/>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19" name="Google Shape;519;p24"/>
            <p:cNvSpPr/>
            <p:nvPr/>
          </p:nvSpPr>
          <p:spPr>
            <a:xfrm>
              <a:off x="240310" y="1311170"/>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0" name="Google Shape;520;p24"/>
            <p:cNvSpPr/>
            <p:nvPr/>
          </p:nvSpPr>
          <p:spPr>
            <a:xfrm>
              <a:off x="499982" y="1311170"/>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1" name="Google Shape;521;p24"/>
            <p:cNvSpPr/>
            <p:nvPr/>
          </p:nvSpPr>
          <p:spPr>
            <a:xfrm>
              <a:off x="-19361" y="1541579"/>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2" name="Google Shape;522;p24"/>
            <p:cNvSpPr/>
            <p:nvPr/>
          </p:nvSpPr>
          <p:spPr>
            <a:xfrm>
              <a:off x="240310" y="1541579"/>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3" name="Google Shape;523;p24"/>
            <p:cNvSpPr/>
            <p:nvPr/>
          </p:nvSpPr>
          <p:spPr>
            <a:xfrm>
              <a:off x="499982" y="1541579"/>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4" name="Google Shape;524;p24"/>
            <p:cNvSpPr/>
            <p:nvPr/>
          </p:nvSpPr>
          <p:spPr>
            <a:xfrm>
              <a:off x="-19361" y="177198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5" name="Google Shape;525;p24"/>
            <p:cNvSpPr/>
            <p:nvPr/>
          </p:nvSpPr>
          <p:spPr>
            <a:xfrm>
              <a:off x="240310" y="177198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6" name="Google Shape;526;p24"/>
            <p:cNvSpPr/>
            <p:nvPr/>
          </p:nvSpPr>
          <p:spPr>
            <a:xfrm>
              <a:off x="499982" y="177198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7" name="Google Shape;527;p24"/>
            <p:cNvSpPr/>
            <p:nvPr/>
          </p:nvSpPr>
          <p:spPr>
            <a:xfrm>
              <a:off x="-19361" y="200239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8" name="Google Shape;528;p24"/>
            <p:cNvSpPr/>
            <p:nvPr/>
          </p:nvSpPr>
          <p:spPr>
            <a:xfrm>
              <a:off x="240310" y="200239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29" name="Google Shape;529;p24"/>
            <p:cNvSpPr/>
            <p:nvPr/>
          </p:nvSpPr>
          <p:spPr>
            <a:xfrm>
              <a:off x="499982" y="2002398"/>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0" name="Google Shape;530;p24"/>
            <p:cNvSpPr/>
            <p:nvPr/>
          </p:nvSpPr>
          <p:spPr>
            <a:xfrm>
              <a:off x="-19361" y="2232807"/>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1" name="Google Shape;531;p24"/>
            <p:cNvSpPr/>
            <p:nvPr/>
          </p:nvSpPr>
          <p:spPr>
            <a:xfrm>
              <a:off x="240310" y="2232807"/>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2" name="Google Shape;532;p24"/>
            <p:cNvSpPr/>
            <p:nvPr/>
          </p:nvSpPr>
          <p:spPr>
            <a:xfrm>
              <a:off x="499982" y="2232807"/>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3" name="Google Shape;533;p24"/>
            <p:cNvSpPr/>
            <p:nvPr/>
          </p:nvSpPr>
          <p:spPr>
            <a:xfrm>
              <a:off x="-19361" y="2463216"/>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4" name="Google Shape;534;p24"/>
            <p:cNvSpPr/>
            <p:nvPr/>
          </p:nvSpPr>
          <p:spPr>
            <a:xfrm>
              <a:off x="240310" y="2463216"/>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5" name="Google Shape;535;p24"/>
            <p:cNvSpPr/>
            <p:nvPr/>
          </p:nvSpPr>
          <p:spPr>
            <a:xfrm>
              <a:off x="499982" y="2463216"/>
              <a:ext cx="68400" cy="68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36"/>
        <p:cNvGrpSpPr/>
        <p:nvPr/>
      </p:nvGrpSpPr>
      <p:grpSpPr>
        <a:xfrm>
          <a:off x="0" y="0"/>
          <a:ext cx="0" cy="0"/>
          <a:chOff x="0" y="0"/>
          <a:chExt cx="0" cy="0"/>
        </a:xfrm>
      </p:grpSpPr>
      <p:grpSp>
        <p:nvGrpSpPr>
          <p:cNvPr id="537" name="Google Shape;537;p25"/>
          <p:cNvGrpSpPr/>
          <p:nvPr/>
        </p:nvGrpSpPr>
        <p:grpSpPr>
          <a:xfrm>
            <a:off x="6707200" y="221450"/>
            <a:ext cx="1879375" cy="153525"/>
            <a:chOff x="903600" y="221450"/>
            <a:chExt cx="1879375" cy="153525"/>
          </a:xfrm>
        </p:grpSpPr>
        <p:cxnSp>
          <p:nvCxnSpPr>
            <p:cNvPr id="538" name="Google Shape;538;p25"/>
            <p:cNvCxnSpPr/>
            <p:nvPr/>
          </p:nvCxnSpPr>
          <p:spPr>
            <a:xfrm>
              <a:off x="1444675" y="37497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539" name="Google Shape;539;p25"/>
            <p:cNvCxnSpPr/>
            <p:nvPr/>
          </p:nvCxnSpPr>
          <p:spPr>
            <a:xfrm>
              <a:off x="903600" y="221450"/>
              <a:ext cx="726000" cy="0"/>
            </a:xfrm>
            <a:prstGeom prst="straightConnector1">
              <a:avLst/>
            </a:prstGeom>
            <a:noFill/>
            <a:ln w="19050" cap="flat" cmpd="sng">
              <a:solidFill>
                <a:schemeClr val="dk1"/>
              </a:solidFill>
              <a:prstDash val="solid"/>
              <a:round/>
              <a:headEnd type="none" w="med" len="med"/>
              <a:tailEnd type="none" w="med" len="med"/>
            </a:ln>
          </p:spPr>
        </p:cxnSp>
      </p:grpSp>
      <p:sp>
        <p:nvSpPr>
          <p:cNvPr id="540" name="Google Shape;540;p25"/>
          <p:cNvSpPr/>
          <p:nvPr/>
        </p:nvSpPr>
        <p:spPr>
          <a:xfrm rot="-2700000">
            <a:off x="222664" y="2762000"/>
            <a:ext cx="463296" cy="463296"/>
          </a:xfrm>
          <a:prstGeom prst="plus">
            <a:avLst>
              <a:gd name="adj" fmla="val 3637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541" name="Google Shape;541;p25"/>
          <p:cNvGrpSpPr/>
          <p:nvPr/>
        </p:nvGrpSpPr>
        <p:grpSpPr>
          <a:xfrm rot="-5400000">
            <a:off x="6135974" y="4108222"/>
            <a:ext cx="621235" cy="1777062"/>
            <a:chOff x="-39251" y="2968097"/>
            <a:chExt cx="621235" cy="1777062"/>
          </a:xfrm>
        </p:grpSpPr>
        <p:sp>
          <p:nvSpPr>
            <p:cNvPr id="542" name="Google Shape;542;p25"/>
            <p:cNvSpPr/>
            <p:nvPr/>
          </p:nvSpPr>
          <p:spPr>
            <a:xfrm>
              <a:off x="-39251"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3" name="Google Shape;543;p25"/>
            <p:cNvSpPr/>
            <p:nvPr/>
          </p:nvSpPr>
          <p:spPr>
            <a:xfrm>
              <a:off x="235217"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4" name="Google Shape;544;p25"/>
            <p:cNvSpPr/>
            <p:nvPr/>
          </p:nvSpPr>
          <p:spPr>
            <a:xfrm>
              <a:off x="509684" y="2968097"/>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5" name="Google Shape;545;p25"/>
            <p:cNvSpPr/>
            <p:nvPr/>
          </p:nvSpPr>
          <p:spPr>
            <a:xfrm>
              <a:off x="-39251"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6" name="Google Shape;546;p25"/>
            <p:cNvSpPr/>
            <p:nvPr/>
          </p:nvSpPr>
          <p:spPr>
            <a:xfrm>
              <a:off x="235217"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7" name="Google Shape;547;p25"/>
            <p:cNvSpPr/>
            <p:nvPr/>
          </p:nvSpPr>
          <p:spPr>
            <a:xfrm>
              <a:off x="509684" y="321163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8" name="Google Shape;548;p25"/>
            <p:cNvSpPr/>
            <p:nvPr/>
          </p:nvSpPr>
          <p:spPr>
            <a:xfrm>
              <a:off x="-39251"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9" name="Google Shape;549;p25"/>
            <p:cNvSpPr/>
            <p:nvPr/>
          </p:nvSpPr>
          <p:spPr>
            <a:xfrm>
              <a:off x="235217"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0" name="Google Shape;550;p25"/>
            <p:cNvSpPr/>
            <p:nvPr/>
          </p:nvSpPr>
          <p:spPr>
            <a:xfrm>
              <a:off x="509684" y="3455172"/>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1" name="Google Shape;551;p25"/>
            <p:cNvSpPr/>
            <p:nvPr/>
          </p:nvSpPr>
          <p:spPr>
            <a:xfrm>
              <a:off x="-39251"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2" name="Google Shape;552;p25"/>
            <p:cNvSpPr/>
            <p:nvPr/>
          </p:nvSpPr>
          <p:spPr>
            <a:xfrm>
              <a:off x="235217"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3" name="Google Shape;553;p25"/>
            <p:cNvSpPr/>
            <p:nvPr/>
          </p:nvSpPr>
          <p:spPr>
            <a:xfrm>
              <a:off x="509684" y="3698709"/>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4" name="Google Shape;554;p25"/>
            <p:cNvSpPr/>
            <p:nvPr/>
          </p:nvSpPr>
          <p:spPr>
            <a:xfrm>
              <a:off x="-39251"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5" name="Google Shape;555;p25"/>
            <p:cNvSpPr/>
            <p:nvPr/>
          </p:nvSpPr>
          <p:spPr>
            <a:xfrm>
              <a:off x="235217"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6" name="Google Shape;556;p25"/>
            <p:cNvSpPr/>
            <p:nvPr/>
          </p:nvSpPr>
          <p:spPr>
            <a:xfrm>
              <a:off x="509684" y="3942246"/>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7" name="Google Shape;557;p25"/>
            <p:cNvSpPr/>
            <p:nvPr/>
          </p:nvSpPr>
          <p:spPr>
            <a:xfrm>
              <a:off x="-39251"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8" name="Google Shape;558;p25"/>
            <p:cNvSpPr/>
            <p:nvPr/>
          </p:nvSpPr>
          <p:spPr>
            <a:xfrm>
              <a:off x="235217"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9" name="Google Shape;559;p25"/>
            <p:cNvSpPr/>
            <p:nvPr/>
          </p:nvSpPr>
          <p:spPr>
            <a:xfrm>
              <a:off x="509684" y="4185784"/>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0" name="Google Shape;560;p25"/>
            <p:cNvSpPr/>
            <p:nvPr/>
          </p:nvSpPr>
          <p:spPr>
            <a:xfrm>
              <a:off x="-39251"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1" name="Google Shape;561;p25"/>
            <p:cNvSpPr/>
            <p:nvPr/>
          </p:nvSpPr>
          <p:spPr>
            <a:xfrm>
              <a:off x="235217"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2" name="Google Shape;562;p25"/>
            <p:cNvSpPr/>
            <p:nvPr/>
          </p:nvSpPr>
          <p:spPr>
            <a:xfrm>
              <a:off x="509684" y="4429321"/>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3" name="Google Shape;563;p25"/>
            <p:cNvSpPr/>
            <p:nvPr/>
          </p:nvSpPr>
          <p:spPr>
            <a:xfrm>
              <a:off x="-39251"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4" name="Google Shape;564;p25"/>
            <p:cNvSpPr/>
            <p:nvPr/>
          </p:nvSpPr>
          <p:spPr>
            <a:xfrm>
              <a:off x="235217"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5" name="Google Shape;565;p25"/>
            <p:cNvSpPr/>
            <p:nvPr/>
          </p:nvSpPr>
          <p:spPr>
            <a:xfrm>
              <a:off x="509684" y="4672858"/>
              <a:ext cx="72300" cy="723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66"/>
        <p:cNvGrpSpPr/>
        <p:nvPr/>
      </p:nvGrpSpPr>
      <p:grpSpPr>
        <a:xfrm>
          <a:off x="0" y="0"/>
          <a:ext cx="0" cy="0"/>
          <a:chOff x="0" y="0"/>
          <a:chExt cx="0" cy="0"/>
        </a:xfrm>
      </p:grpSpPr>
      <p:sp>
        <p:nvSpPr>
          <p:cNvPr id="567" name="Google Shape;567;p26"/>
          <p:cNvSpPr/>
          <p:nvPr/>
        </p:nvSpPr>
        <p:spPr>
          <a:xfrm rot="-2700000">
            <a:off x="7246470" y="4667036"/>
            <a:ext cx="360200" cy="360200"/>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568" name="Google Shape;568;p26"/>
          <p:cNvGrpSpPr/>
          <p:nvPr/>
        </p:nvGrpSpPr>
        <p:grpSpPr>
          <a:xfrm rot="5400000">
            <a:off x="7951795" y="2253625"/>
            <a:ext cx="1407409" cy="147600"/>
            <a:chOff x="1251600" y="535100"/>
            <a:chExt cx="1407409" cy="147600"/>
          </a:xfrm>
        </p:grpSpPr>
        <p:sp>
          <p:nvSpPr>
            <p:cNvPr id="569" name="Google Shape;569;p26"/>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70" name="Google Shape;570;p26"/>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71" name="Google Shape;571;p26"/>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72" name="Google Shape;572;p26"/>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73" name="Google Shape;573;p26"/>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574" name="Google Shape;574;p26"/>
          <p:cNvSpPr/>
          <p:nvPr/>
        </p:nvSpPr>
        <p:spPr>
          <a:xfrm flipH="1">
            <a:off x="-1481950" y="1270375"/>
            <a:ext cx="2114100" cy="21141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956475" y="921325"/>
            <a:ext cx="2521500" cy="74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878350" y="854275"/>
            <a:ext cx="981000" cy="8823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44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flipH="1">
            <a:off x="4608938" y="1453075"/>
            <a:ext cx="3656700" cy="2958900"/>
          </a:xfrm>
          <a:prstGeom prst="rect">
            <a:avLst/>
          </a:prstGeom>
          <a:noFill/>
          <a:ln>
            <a:noFill/>
          </a:ln>
        </p:spPr>
      </p:sp>
      <p:grpSp>
        <p:nvGrpSpPr>
          <p:cNvPr id="19" name="Google Shape;19;p3"/>
          <p:cNvGrpSpPr/>
          <p:nvPr/>
        </p:nvGrpSpPr>
        <p:grpSpPr>
          <a:xfrm rot="5400000">
            <a:off x="8131000" y="1597525"/>
            <a:ext cx="1407409" cy="147600"/>
            <a:chOff x="1251600" y="535100"/>
            <a:chExt cx="1407409" cy="147600"/>
          </a:xfrm>
        </p:grpSpPr>
        <p:sp>
          <p:nvSpPr>
            <p:cNvPr id="20" name="Google Shape;20;p3"/>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 name="Google Shape;21;p3"/>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2" name="Google Shape;22;p3"/>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3" name="Google Shape;23;p3"/>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4" name="Google Shape;24;p3"/>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951050"/>
            <a:ext cx="7704000" cy="32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grpSp>
        <p:nvGrpSpPr>
          <p:cNvPr id="28" name="Google Shape;28;p4"/>
          <p:cNvGrpSpPr/>
          <p:nvPr/>
        </p:nvGrpSpPr>
        <p:grpSpPr>
          <a:xfrm rot="5400000">
            <a:off x="7721175" y="1241275"/>
            <a:ext cx="1879375" cy="153525"/>
            <a:chOff x="-2146725" y="859300"/>
            <a:chExt cx="1879375" cy="153525"/>
          </a:xfrm>
        </p:grpSpPr>
        <p:cxnSp>
          <p:nvCxnSpPr>
            <p:cNvPr id="29" name="Google Shape;29;p4"/>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p:nvPr/>
        </p:nvSpPr>
        <p:spPr>
          <a:xfrm rot="-2700000">
            <a:off x="140195" y="4074894"/>
            <a:ext cx="484510" cy="484510"/>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32" name="Google Shape;32;p4"/>
          <p:cNvGrpSpPr/>
          <p:nvPr/>
        </p:nvGrpSpPr>
        <p:grpSpPr>
          <a:xfrm>
            <a:off x="8021" y="295269"/>
            <a:ext cx="450086" cy="941512"/>
            <a:chOff x="8021" y="295269"/>
            <a:chExt cx="450086" cy="941512"/>
          </a:xfrm>
        </p:grpSpPr>
        <p:grpSp>
          <p:nvGrpSpPr>
            <p:cNvPr id="33" name="Google Shape;33;p4"/>
            <p:cNvGrpSpPr/>
            <p:nvPr/>
          </p:nvGrpSpPr>
          <p:grpSpPr>
            <a:xfrm rot="-5400000">
              <a:off x="-433636" y="736925"/>
              <a:ext cx="941512" cy="58200"/>
              <a:chOff x="507750" y="1043075"/>
              <a:chExt cx="941512" cy="58200"/>
            </a:xfrm>
          </p:grpSpPr>
          <p:sp>
            <p:nvSpPr>
              <p:cNvPr id="34" name="Google Shape;34;p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5" name="Google Shape;35;p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6" name="Google Shape;36;p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7" name="Google Shape;37;p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8" name="Google Shape;38;p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39" name="Google Shape;39;p4"/>
            <p:cNvGrpSpPr/>
            <p:nvPr/>
          </p:nvGrpSpPr>
          <p:grpSpPr>
            <a:xfrm rot="-5400000">
              <a:off x="-237693" y="736925"/>
              <a:ext cx="941512" cy="58200"/>
              <a:chOff x="507750" y="1043075"/>
              <a:chExt cx="941512" cy="58200"/>
            </a:xfrm>
          </p:grpSpPr>
          <p:sp>
            <p:nvSpPr>
              <p:cNvPr id="40" name="Google Shape;40;p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1" name="Google Shape;41;p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2" name="Google Shape;42;p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3" name="Google Shape;43;p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4" name="Google Shape;44;p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45" name="Google Shape;45;p4"/>
            <p:cNvGrpSpPr/>
            <p:nvPr/>
          </p:nvGrpSpPr>
          <p:grpSpPr>
            <a:xfrm rot="-5400000">
              <a:off x="-41750" y="736925"/>
              <a:ext cx="941512" cy="58200"/>
              <a:chOff x="507750" y="1043075"/>
              <a:chExt cx="941512" cy="58200"/>
            </a:xfrm>
          </p:grpSpPr>
          <p:sp>
            <p:nvSpPr>
              <p:cNvPr id="46" name="Google Shape;46;p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7" name="Google Shape;47;p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8" name="Google Shape;48;p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49" name="Google Shape;49;p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0" name="Google Shape;50;p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grpSp>
        <p:nvGrpSpPr>
          <p:cNvPr id="51" name="Google Shape;51;p4"/>
          <p:cNvGrpSpPr/>
          <p:nvPr/>
        </p:nvGrpSpPr>
        <p:grpSpPr>
          <a:xfrm>
            <a:off x="7176700" y="4855925"/>
            <a:ext cx="1407409" cy="147600"/>
            <a:chOff x="1251600" y="535100"/>
            <a:chExt cx="1407409" cy="147600"/>
          </a:xfrm>
        </p:grpSpPr>
        <p:sp>
          <p:nvSpPr>
            <p:cNvPr id="52" name="Google Shape;52;p4"/>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3" name="Google Shape;53;p4"/>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4" name="Google Shape;54;p4"/>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5" name="Google Shape;55;p4"/>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56" name="Google Shape;56;p4"/>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6"/>
          <p:cNvSpPr/>
          <p:nvPr/>
        </p:nvSpPr>
        <p:spPr>
          <a:xfrm>
            <a:off x="8634850" y="2980800"/>
            <a:ext cx="2064900" cy="2064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100" name="Google Shape;100;p6"/>
          <p:cNvGrpSpPr/>
          <p:nvPr/>
        </p:nvGrpSpPr>
        <p:grpSpPr>
          <a:xfrm>
            <a:off x="7203650" y="230750"/>
            <a:ext cx="1407409" cy="147600"/>
            <a:chOff x="1251600" y="535100"/>
            <a:chExt cx="1407409" cy="147600"/>
          </a:xfrm>
        </p:grpSpPr>
        <p:sp>
          <p:nvSpPr>
            <p:cNvPr id="101" name="Google Shape;101;p6"/>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02" name="Google Shape;102;p6"/>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03" name="Google Shape;103;p6"/>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04" name="Google Shape;104;p6"/>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05" name="Google Shape;105;p6"/>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106" name="Google Shape;106;p6"/>
          <p:cNvSpPr/>
          <p:nvPr/>
        </p:nvSpPr>
        <p:spPr>
          <a:xfrm rot="-2700000">
            <a:off x="92701" y="2158261"/>
            <a:ext cx="447599" cy="447599"/>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7"/>
          <p:cNvSpPr txBox="1">
            <a:spLocks noGrp="1"/>
          </p:cNvSpPr>
          <p:nvPr>
            <p:ph type="body" idx="1"/>
          </p:nvPr>
        </p:nvSpPr>
        <p:spPr>
          <a:xfrm>
            <a:off x="720000" y="1712025"/>
            <a:ext cx="3852000" cy="2419500"/>
          </a:xfrm>
          <a:prstGeom prst="rect">
            <a:avLst/>
          </a:prstGeom>
        </p:spPr>
        <p:txBody>
          <a:bodyPr spcFirstLastPara="1" wrap="square" lIns="91425" tIns="91425" rIns="91425" bIns="91425" anchor="t" anchorCtr="0">
            <a:noAutofit/>
          </a:bodyPr>
          <a:lstStyle>
            <a:lvl1pPr marL="457200" lvl="0" indent="-317500" algn="l" rtl="0">
              <a:spcBef>
                <a:spcPts val="0"/>
              </a:spcBef>
              <a:spcAft>
                <a:spcPts val="0"/>
              </a:spcAft>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109" name="Google Shape;109;p7"/>
          <p:cNvSpPr>
            <a:spLocks noGrp="1"/>
          </p:cNvSpPr>
          <p:nvPr>
            <p:ph type="pic" idx="2"/>
          </p:nvPr>
        </p:nvSpPr>
        <p:spPr>
          <a:xfrm>
            <a:off x="5063025" y="678137"/>
            <a:ext cx="3129300" cy="3787200"/>
          </a:xfrm>
          <a:prstGeom prst="rect">
            <a:avLst/>
          </a:prstGeom>
          <a:noFill/>
          <a:ln>
            <a:noFill/>
          </a:ln>
        </p:spPr>
      </p:sp>
      <p:sp>
        <p:nvSpPr>
          <p:cNvPr id="110" name="Google Shape;110;p7"/>
          <p:cNvSpPr txBox="1">
            <a:spLocks noGrp="1"/>
          </p:cNvSpPr>
          <p:nvPr>
            <p:ph type="title"/>
          </p:nvPr>
        </p:nvSpPr>
        <p:spPr>
          <a:xfrm>
            <a:off x="720000" y="1011975"/>
            <a:ext cx="3852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 name="Google Shape;111;p7"/>
          <p:cNvGrpSpPr/>
          <p:nvPr/>
        </p:nvGrpSpPr>
        <p:grpSpPr>
          <a:xfrm rot="5400000">
            <a:off x="7902150" y="2307100"/>
            <a:ext cx="1879375" cy="153525"/>
            <a:chOff x="-2146725" y="859300"/>
            <a:chExt cx="1879375" cy="153525"/>
          </a:xfrm>
        </p:grpSpPr>
        <p:cxnSp>
          <p:nvCxnSpPr>
            <p:cNvPr id="112" name="Google Shape;112;p7"/>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7"/>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grpSp>
        <p:nvGrpSpPr>
          <p:cNvPr id="114" name="Google Shape;114;p7"/>
          <p:cNvGrpSpPr/>
          <p:nvPr/>
        </p:nvGrpSpPr>
        <p:grpSpPr>
          <a:xfrm>
            <a:off x="3506000" y="188675"/>
            <a:ext cx="1407409" cy="147600"/>
            <a:chOff x="1251600" y="535100"/>
            <a:chExt cx="1407409" cy="147600"/>
          </a:xfrm>
        </p:grpSpPr>
        <p:sp>
          <p:nvSpPr>
            <p:cNvPr id="115" name="Google Shape;115;p7"/>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16" name="Google Shape;116;p7"/>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17" name="Google Shape;117;p7"/>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18" name="Google Shape;118;p7"/>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19" name="Google Shape;119;p7"/>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
        <p:nvSpPr>
          <p:cNvPr id="120" name="Google Shape;120;p7"/>
          <p:cNvSpPr/>
          <p:nvPr/>
        </p:nvSpPr>
        <p:spPr>
          <a:xfrm>
            <a:off x="-635825" y="-858300"/>
            <a:ext cx="1651200" cy="1651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1"/>
        <p:cNvGrpSpPr/>
        <p:nvPr/>
      </p:nvGrpSpPr>
      <p:grpSpPr>
        <a:xfrm>
          <a:off x="0" y="0"/>
          <a:ext cx="0" cy="0"/>
          <a:chOff x="0" y="0"/>
          <a:chExt cx="0" cy="0"/>
        </a:xfrm>
      </p:grpSpPr>
      <p:sp>
        <p:nvSpPr>
          <p:cNvPr id="122" name="Google Shape;122;p8"/>
          <p:cNvSpPr txBox="1">
            <a:spLocks noGrp="1"/>
          </p:cNvSpPr>
          <p:nvPr>
            <p:ph type="title"/>
          </p:nvPr>
        </p:nvSpPr>
        <p:spPr>
          <a:xfrm>
            <a:off x="2107350" y="1307100"/>
            <a:ext cx="4929300" cy="25293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Clr>
                <a:schemeClr val="lt2"/>
              </a:buClr>
              <a:buSzPts val="5500"/>
              <a:buNone/>
              <a:defRPr sz="5500">
                <a:solidFill>
                  <a:schemeClr val="lt2"/>
                </a:solidFill>
              </a:defRPr>
            </a:lvl1pPr>
            <a:lvl2pPr lvl="1" algn="ctr">
              <a:spcBef>
                <a:spcPts val="0"/>
              </a:spcBef>
              <a:spcAft>
                <a:spcPts val="0"/>
              </a:spcAft>
              <a:buClr>
                <a:schemeClr val="lt2"/>
              </a:buClr>
              <a:buSzPts val="5500"/>
              <a:buNone/>
              <a:defRPr sz="5500">
                <a:solidFill>
                  <a:schemeClr val="lt2"/>
                </a:solidFill>
              </a:defRPr>
            </a:lvl2pPr>
            <a:lvl3pPr lvl="2" algn="ctr">
              <a:spcBef>
                <a:spcPts val="0"/>
              </a:spcBef>
              <a:spcAft>
                <a:spcPts val="0"/>
              </a:spcAft>
              <a:buClr>
                <a:schemeClr val="lt2"/>
              </a:buClr>
              <a:buSzPts val="5500"/>
              <a:buNone/>
              <a:defRPr sz="5500">
                <a:solidFill>
                  <a:schemeClr val="lt2"/>
                </a:solidFill>
              </a:defRPr>
            </a:lvl3pPr>
            <a:lvl4pPr lvl="3" algn="ctr">
              <a:spcBef>
                <a:spcPts val="0"/>
              </a:spcBef>
              <a:spcAft>
                <a:spcPts val="0"/>
              </a:spcAft>
              <a:buClr>
                <a:schemeClr val="lt2"/>
              </a:buClr>
              <a:buSzPts val="5500"/>
              <a:buNone/>
              <a:defRPr sz="5500">
                <a:solidFill>
                  <a:schemeClr val="lt2"/>
                </a:solidFill>
              </a:defRPr>
            </a:lvl4pPr>
            <a:lvl5pPr lvl="4" algn="ctr">
              <a:spcBef>
                <a:spcPts val="0"/>
              </a:spcBef>
              <a:spcAft>
                <a:spcPts val="0"/>
              </a:spcAft>
              <a:buClr>
                <a:schemeClr val="lt2"/>
              </a:buClr>
              <a:buSzPts val="5500"/>
              <a:buNone/>
              <a:defRPr sz="5500">
                <a:solidFill>
                  <a:schemeClr val="lt2"/>
                </a:solidFill>
              </a:defRPr>
            </a:lvl5pPr>
            <a:lvl6pPr lvl="5" algn="ctr">
              <a:spcBef>
                <a:spcPts val="0"/>
              </a:spcBef>
              <a:spcAft>
                <a:spcPts val="0"/>
              </a:spcAft>
              <a:buClr>
                <a:schemeClr val="lt2"/>
              </a:buClr>
              <a:buSzPts val="5500"/>
              <a:buNone/>
              <a:defRPr sz="5500">
                <a:solidFill>
                  <a:schemeClr val="lt2"/>
                </a:solidFill>
              </a:defRPr>
            </a:lvl6pPr>
            <a:lvl7pPr lvl="6" algn="ctr">
              <a:spcBef>
                <a:spcPts val="0"/>
              </a:spcBef>
              <a:spcAft>
                <a:spcPts val="0"/>
              </a:spcAft>
              <a:buClr>
                <a:schemeClr val="lt2"/>
              </a:buClr>
              <a:buSzPts val="5500"/>
              <a:buNone/>
              <a:defRPr sz="5500">
                <a:solidFill>
                  <a:schemeClr val="lt2"/>
                </a:solidFill>
              </a:defRPr>
            </a:lvl7pPr>
            <a:lvl8pPr lvl="7" algn="ctr">
              <a:spcBef>
                <a:spcPts val="0"/>
              </a:spcBef>
              <a:spcAft>
                <a:spcPts val="0"/>
              </a:spcAft>
              <a:buClr>
                <a:schemeClr val="lt2"/>
              </a:buClr>
              <a:buSzPts val="5500"/>
              <a:buNone/>
              <a:defRPr sz="5500">
                <a:solidFill>
                  <a:schemeClr val="lt2"/>
                </a:solidFill>
              </a:defRPr>
            </a:lvl8pPr>
            <a:lvl9pPr lvl="8" algn="ctr">
              <a:spcBef>
                <a:spcPts val="0"/>
              </a:spcBef>
              <a:spcAft>
                <a:spcPts val="0"/>
              </a:spcAft>
              <a:buClr>
                <a:schemeClr val="lt2"/>
              </a:buClr>
              <a:buSzPts val="5500"/>
              <a:buNone/>
              <a:defRPr sz="5500">
                <a:solidFill>
                  <a:schemeClr val="lt2"/>
                </a:solidFill>
              </a:defRPr>
            </a:lvl9pPr>
          </a:lstStyle>
          <a:p>
            <a:endParaRPr/>
          </a:p>
        </p:txBody>
      </p:sp>
      <p:grpSp>
        <p:nvGrpSpPr>
          <p:cNvPr id="123" name="Google Shape;123;p8"/>
          <p:cNvGrpSpPr/>
          <p:nvPr/>
        </p:nvGrpSpPr>
        <p:grpSpPr>
          <a:xfrm rot="5400000" flipH="1">
            <a:off x="7892400" y="3433094"/>
            <a:ext cx="1879375" cy="153525"/>
            <a:chOff x="-2146725" y="859300"/>
            <a:chExt cx="1879375" cy="153525"/>
          </a:xfrm>
        </p:grpSpPr>
        <p:cxnSp>
          <p:nvCxnSpPr>
            <p:cNvPr id="124" name="Google Shape;124;p8"/>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8"/>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8"/>
          <p:cNvSpPr/>
          <p:nvPr/>
        </p:nvSpPr>
        <p:spPr>
          <a:xfrm rot="-8100000" flipH="1">
            <a:off x="140195" y="739390"/>
            <a:ext cx="484510" cy="484510"/>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127" name="Google Shape;127;p8"/>
          <p:cNvGrpSpPr/>
          <p:nvPr/>
        </p:nvGrpSpPr>
        <p:grpSpPr>
          <a:xfrm rot="10800000" flipH="1">
            <a:off x="113163" y="3836398"/>
            <a:ext cx="538573" cy="1126614"/>
            <a:chOff x="8021" y="295269"/>
            <a:chExt cx="450086" cy="941512"/>
          </a:xfrm>
        </p:grpSpPr>
        <p:grpSp>
          <p:nvGrpSpPr>
            <p:cNvPr id="128" name="Google Shape;128;p8"/>
            <p:cNvGrpSpPr/>
            <p:nvPr/>
          </p:nvGrpSpPr>
          <p:grpSpPr>
            <a:xfrm rot="-5400000">
              <a:off x="-433636" y="736925"/>
              <a:ext cx="941512" cy="58200"/>
              <a:chOff x="507750" y="1043075"/>
              <a:chExt cx="941512" cy="58200"/>
            </a:xfrm>
          </p:grpSpPr>
          <p:sp>
            <p:nvSpPr>
              <p:cNvPr id="129" name="Google Shape;129;p8"/>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0" name="Google Shape;130;p8"/>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1" name="Google Shape;131;p8"/>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2" name="Google Shape;132;p8"/>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3" name="Google Shape;133;p8"/>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134" name="Google Shape;134;p8"/>
            <p:cNvGrpSpPr/>
            <p:nvPr/>
          </p:nvGrpSpPr>
          <p:grpSpPr>
            <a:xfrm rot="-5400000">
              <a:off x="-237693" y="736925"/>
              <a:ext cx="941512" cy="58200"/>
              <a:chOff x="507750" y="1043075"/>
              <a:chExt cx="941512" cy="58200"/>
            </a:xfrm>
          </p:grpSpPr>
          <p:sp>
            <p:nvSpPr>
              <p:cNvPr id="135" name="Google Shape;135;p8"/>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6" name="Google Shape;136;p8"/>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7" name="Google Shape;137;p8"/>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8" name="Google Shape;138;p8"/>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39" name="Google Shape;139;p8"/>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140" name="Google Shape;140;p8"/>
            <p:cNvGrpSpPr/>
            <p:nvPr/>
          </p:nvGrpSpPr>
          <p:grpSpPr>
            <a:xfrm rot="-5400000">
              <a:off x="-41750" y="736925"/>
              <a:ext cx="941512" cy="58200"/>
              <a:chOff x="507750" y="1043075"/>
              <a:chExt cx="941512" cy="58200"/>
            </a:xfrm>
          </p:grpSpPr>
          <p:sp>
            <p:nvSpPr>
              <p:cNvPr id="141" name="Google Shape;141;p8"/>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2" name="Google Shape;142;p8"/>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3" name="Google Shape;143;p8"/>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4" name="Google Shape;144;p8"/>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5" name="Google Shape;145;p8"/>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grpSp>
        <p:nvGrpSpPr>
          <p:cNvPr id="146" name="Google Shape;146;p8"/>
          <p:cNvGrpSpPr/>
          <p:nvPr/>
        </p:nvGrpSpPr>
        <p:grpSpPr>
          <a:xfrm rot="10800000" flipH="1">
            <a:off x="7176700" y="295269"/>
            <a:ext cx="1407409" cy="147600"/>
            <a:chOff x="1251600" y="535100"/>
            <a:chExt cx="1407409" cy="147600"/>
          </a:xfrm>
        </p:grpSpPr>
        <p:sp>
          <p:nvSpPr>
            <p:cNvPr id="147" name="Google Shape;147;p8"/>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8" name="Google Shape;148;p8"/>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49" name="Google Shape;149;p8"/>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50" name="Google Shape;150;p8"/>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51" name="Google Shape;151;p8"/>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2201813" y="1531361"/>
            <a:ext cx="4740300" cy="841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45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endParaRPr/>
          </a:p>
        </p:txBody>
      </p:sp>
      <p:sp>
        <p:nvSpPr>
          <p:cNvPr id="154" name="Google Shape;154;p9"/>
          <p:cNvSpPr txBox="1">
            <a:spLocks noGrp="1"/>
          </p:cNvSpPr>
          <p:nvPr>
            <p:ph type="subTitle" idx="1"/>
          </p:nvPr>
        </p:nvSpPr>
        <p:spPr>
          <a:xfrm>
            <a:off x="2201888" y="2481441"/>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55" name="Google Shape;155;p9"/>
          <p:cNvGrpSpPr/>
          <p:nvPr/>
        </p:nvGrpSpPr>
        <p:grpSpPr>
          <a:xfrm flipH="1">
            <a:off x="8530408" y="1052372"/>
            <a:ext cx="699235" cy="2000096"/>
            <a:chOff x="8617211" y="1595529"/>
            <a:chExt cx="760038" cy="2174018"/>
          </a:xfrm>
        </p:grpSpPr>
        <p:sp>
          <p:nvSpPr>
            <p:cNvPr id="156" name="Google Shape;156;p9"/>
            <p:cNvSpPr/>
            <p:nvPr/>
          </p:nvSpPr>
          <p:spPr>
            <a:xfrm>
              <a:off x="8617211"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57" name="Google Shape;157;p9"/>
            <p:cNvSpPr/>
            <p:nvPr/>
          </p:nvSpPr>
          <p:spPr>
            <a:xfrm>
              <a:off x="8952980"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58" name="Google Shape;158;p9"/>
            <p:cNvSpPr/>
            <p:nvPr/>
          </p:nvSpPr>
          <p:spPr>
            <a:xfrm>
              <a:off x="9288749"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59" name="Google Shape;159;p9"/>
            <p:cNvSpPr/>
            <p:nvPr/>
          </p:nvSpPr>
          <p:spPr>
            <a:xfrm>
              <a:off x="8617211"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0" name="Google Shape;160;p9"/>
            <p:cNvSpPr/>
            <p:nvPr/>
          </p:nvSpPr>
          <p:spPr>
            <a:xfrm>
              <a:off x="8952980"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1" name="Google Shape;161;p9"/>
            <p:cNvSpPr/>
            <p:nvPr/>
          </p:nvSpPr>
          <p:spPr>
            <a:xfrm>
              <a:off x="9288749"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2" name="Google Shape;162;p9"/>
            <p:cNvSpPr/>
            <p:nvPr/>
          </p:nvSpPr>
          <p:spPr>
            <a:xfrm>
              <a:off x="8617211"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3" name="Google Shape;163;p9"/>
            <p:cNvSpPr/>
            <p:nvPr/>
          </p:nvSpPr>
          <p:spPr>
            <a:xfrm>
              <a:off x="8952980"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4" name="Google Shape;164;p9"/>
            <p:cNvSpPr/>
            <p:nvPr/>
          </p:nvSpPr>
          <p:spPr>
            <a:xfrm>
              <a:off x="9288749"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5" name="Google Shape;165;p9"/>
            <p:cNvSpPr/>
            <p:nvPr/>
          </p:nvSpPr>
          <p:spPr>
            <a:xfrm>
              <a:off x="8617211"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6" name="Google Shape;166;p9"/>
            <p:cNvSpPr/>
            <p:nvPr/>
          </p:nvSpPr>
          <p:spPr>
            <a:xfrm>
              <a:off x="8952980"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7" name="Google Shape;167;p9"/>
            <p:cNvSpPr/>
            <p:nvPr/>
          </p:nvSpPr>
          <p:spPr>
            <a:xfrm>
              <a:off x="9288749"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8" name="Google Shape;168;p9"/>
            <p:cNvSpPr/>
            <p:nvPr/>
          </p:nvSpPr>
          <p:spPr>
            <a:xfrm>
              <a:off x="8617211"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69" name="Google Shape;169;p9"/>
            <p:cNvSpPr/>
            <p:nvPr/>
          </p:nvSpPr>
          <p:spPr>
            <a:xfrm>
              <a:off x="8952980"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0" name="Google Shape;170;p9"/>
            <p:cNvSpPr/>
            <p:nvPr/>
          </p:nvSpPr>
          <p:spPr>
            <a:xfrm>
              <a:off x="9288749"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1" name="Google Shape;171;p9"/>
            <p:cNvSpPr/>
            <p:nvPr/>
          </p:nvSpPr>
          <p:spPr>
            <a:xfrm>
              <a:off x="8617211"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2" name="Google Shape;172;p9"/>
            <p:cNvSpPr/>
            <p:nvPr/>
          </p:nvSpPr>
          <p:spPr>
            <a:xfrm>
              <a:off x="8952980"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3" name="Google Shape;173;p9"/>
            <p:cNvSpPr/>
            <p:nvPr/>
          </p:nvSpPr>
          <p:spPr>
            <a:xfrm>
              <a:off x="9288749"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4" name="Google Shape;174;p9"/>
            <p:cNvSpPr/>
            <p:nvPr/>
          </p:nvSpPr>
          <p:spPr>
            <a:xfrm>
              <a:off x="8617211"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5" name="Google Shape;175;p9"/>
            <p:cNvSpPr/>
            <p:nvPr/>
          </p:nvSpPr>
          <p:spPr>
            <a:xfrm>
              <a:off x="8952980"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6" name="Google Shape;176;p9"/>
            <p:cNvSpPr/>
            <p:nvPr/>
          </p:nvSpPr>
          <p:spPr>
            <a:xfrm>
              <a:off x="9288749"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7" name="Google Shape;177;p9"/>
            <p:cNvSpPr/>
            <p:nvPr/>
          </p:nvSpPr>
          <p:spPr>
            <a:xfrm>
              <a:off x="8617211"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8" name="Google Shape;178;p9"/>
            <p:cNvSpPr/>
            <p:nvPr/>
          </p:nvSpPr>
          <p:spPr>
            <a:xfrm>
              <a:off x="8952980"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79" name="Google Shape;179;p9"/>
            <p:cNvSpPr/>
            <p:nvPr/>
          </p:nvSpPr>
          <p:spPr>
            <a:xfrm>
              <a:off x="9288749"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180" name="Google Shape;180;p9"/>
          <p:cNvGrpSpPr/>
          <p:nvPr/>
        </p:nvGrpSpPr>
        <p:grpSpPr>
          <a:xfrm rot="5400000" flipH="1">
            <a:off x="-336631" y="1261225"/>
            <a:ext cx="1407409" cy="147600"/>
            <a:chOff x="1251600" y="535100"/>
            <a:chExt cx="1407409" cy="147600"/>
          </a:xfrm>
        </p:grpSpPr>
        <p:sp>
          <p:nvSpPr>
            <p:cNvPr id="181" name="Google Shape;181;p9"/>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82" name="Google Shape;182;p9"/>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83" name="Google Shape;183;p9"/>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84" name="Google Shape;184;p9"/>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85" name="Google Shape;185;p9"/>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186" name="Google Shape;186;p9"/>
          <p:cNvGrpSpPr/>
          <p:nvPr/>
        </p:nvGrpSpPr>
        <p:grpSpPr>
          <a:xfrm flipH="1">
            <a:off x="4094578" y="4787025"/>
            <a:ext cx="1879375" cy="153525"/>
            <a:chOff x="-2146725" y="859300"/>
            <a:chExt cx="1879375" cy="153525"/>
          </a:xfrm>
        </p:grpSpPr>
        <p:cxnSp>
          <p:nvCxnSpPr>
            <p:cNvPr id="187" name="Google Shape;187;p9"/>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188" name="Google Shape;188;p9"/>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a:spLocks noGrp="1"/>
          </p:cNvSpPr>
          <p:nvPr>
            <p:ph type="pic" idx="2"/>
          </p:nvPr>
        </p:nvSpPr>
        <p:spPr>
          <a:xfrm>
            <a:off x="-6875" y="0"/>
            <a:ext cx="9144000" cy="5157300"/>
          </a:xfrm>
          <a:prstGeom prst="rect">
            <a:avLst/>
          </a:prstGeom>
          <a:noFill/>
          <a:ln>
            <a:noFill/>
          </a:ln>
        </p:spPr>
      </p:sp>
      <p:sp>
        <p:nvSpPr>
          <p:cNvPr id="191" name="Google Shape;191;p10"/>
          <p:cNvSpPr txBox="1">
            <a:spLocks noGrp="1"/>
          </p:cNvSpPr>
          <p:nvPr>
            <p:ph type="title"/>
          </p:nvPr>
        </p:nvSpPr>
        <p:spPr>
          <a:xfrm>
            <a:off x="720000" y="403800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a:solidFill>
                  <a:schemeClr val="l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2"/>
        <p:cNvGrpSpPr/>
        <p:nvPr/>
      </p:nvGrpSpPr>
      <p:grpSpPr>
        <a:xfrm>
          <a:off x="0" y="0"/>
          <a:ext cx="0" cy="0"/>
          <a:chOff x="0" y="0"/>
          <a:chExt cx="0" cy="0"/>
        </a:xfrm>
      </p:grpSpPr>
      <p:sp>
        <p:nvSpPr>
          <p:cNvPr id="193" name="Google Shape;193;p11"/>
          <p:cNvSpPr txBox="1">
            <a:spLocks noGrp="1"/>
          </p:cNvSpPr>
          <p:nvPr>
            <p:ph type="title" hasCustomPrompt="1"/>
          </p:nvPr>
        </p:nvSpPr>
        <p:spPr>
          <a:xfrm>
            <a:off x="1397425" y="1930438"/>
            <a:ext cx="1606800" cy="15042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4" name="Google Shape;194;p11"/>
          <p:cNvSpPr txBox="1">
            <a:spLocks noGrp="1"/>
          </p:cNvSpPr>
          <p:nvPr>
            <p:ph type="subTitle" idx="1"/>
          </p:nvPr>
        </p:nvSpPr>
        <p:spPr>
          <a:xfrm>
            <a:off x="3163275" y="2195638"/>
            <a:ext cx="4434000" cy="8823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95" name="Google Shape;195;p11"/>
          <p:cNvGrpSpPr/>
          <p:nvPr/>
        </p:nvGrpSpPr>
        <p:grpSpPr>
          <a:xfrm>
            <a:off x="8617211" y="1595529"/>
            <a:ext cx="760038" cy="2174018"/>
            <a:chOff x="8617211" y="1595529"/>
            <a:chExt cx="760038" cy="2174018"/>
          </a:xfrm>
        </p:grpSpPr>
        <p:sp>
          <p:nvSpPr>
            <p:cNvPr id="196" name="Google Shape;196;p11"/>
            <p:cNvSpPr/>
            <p:nvPr/>
          </p:nvSpPr>
          <p:spPr>
            <a:xfrm>
              <a:off x="8617211"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97" name="Google Shape;197;p11"/>
            <p:cNvSpPr/>
            <p:nvPr/>
          </p:nvSpPr>
          <p:spPr>
            <a:xfrm>
              <a:off x="8952980"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98" name="Google Shape;198;p11"/>
            <p:cNvSpPr/>
            <p:nvPr/>
          </p:nvSpPr>
          <p:spPr>
            <a:xfrm>
              <a:off x="9288749" y="1595529"/>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99" name="Google Shape;199;p11"/>
            <p:cNvSpPr/>
            <p:nvPr/>
          </p:nvSpPr>
          <p:spPr>
            <a:xfrm>
              <a:off x="8617211"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0" name="Google Shape;200;p11"/>
            <p:cNvSpPr/>
            <p:nvPr/>
          </p:nvSpPr>
          <p:spPr>
            <a:xfrm>
              <a:off x="8952980"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1" name="Google Shape;201;p11"/>
            <p:cNvSpPr/>
            <p:nvPr/>
          </p:nvSpPr>
          <p:spPr>
            <a:xfrm>
              <a:off x="9288749" y="1893460"/>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2" name="Google Shape;202;p11"/>
            <p:cNvSpPr/>
            <p:nvPr/>
          </p:nvSpPr>
          <p:spPr>
            <a:xfrm>
              <a:off x="8617211"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3" name="Google Shape;203;p11"/>
            <p:cNvSpPr/>
            <p:nvPr/>
          </p:nvSpPr>
          <p:spPr>
            <a:xfrm>
              <a:off x="8952980"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4" name="Google Shape;204;p11"/>
            <p:cNvSpPr/>
            <p:nvPr/>
          </p:nvSpPr>
          <p:spPr>
            <a:xfrm>
              <a:off x="9288749" y="2191391"/>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5" name="Google Shape;205;p11"/>
            <p:cNvSpPr/>
            <p:nvPr/>
          </p:nvSpPr>
          <p:spPr>
            <a:xfrm>
              <a:off x="8617211"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6" name="Google Shape;206;p11"/>
            <p:cNvSpPr/>
            <p:nvPr/>
          </p:nvSpPr>
          <p:spPr>
            <a:xfrm>
              <a:off x="8952980"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7" name="Google Shape;207;p11"/>
            <p:cNvSpPr/>
            <p:nvPr/>
          </p:nvSpPr>
          <p:spPr>
            <a:xfrm>
              <a:off x="9288749" y="2489322"/>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8" name="Google Shape;208;p11"/>
            <p:cNvSpPr/>
            <p:nvPr/>
          </p:nvSpPr>
          <p:spPr>
            <a:xfrm>
              <a:off x="8617211"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09" name="Google Shape;209;p11"/>
            <p:cNvSpPr/>
            <p:nvPr/>
          </p:nvSpPr>
          <p:spPr>
            <a:xfrm>
              <a:off x="8952980"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0" name="Google Shape;210;p11"/>
            <p:cNvSpPr/>
            <p:nvPr/>
          </p:nvSpPr>
          <p:spPr>
            <a:xfrm>
              <a:off x="9288749" y="2787253"/>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1" name="Google Shape;211;p11"/>
            <p:cNvSpPr/>
            <p:nvPr/>
          </p:nvSpPr>
          <p:spPr>
            <a:xfrm>
              <a:off x="8617211"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2" name="Google Shape;212;p11"/>
            <p:cNvSpPr/>
            <p:nvPr/>
          </p:nvSpPr>
          <p:spPr>
            <a:xfrm>
              <a:off x="8952980"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3" name="Google Shape;213;p11"/>
            <p:cNvSpPr/>
            <p:nvPr/>
          </p:nvSpPr>
          <p:spPr>
            <a:xfrm>
              <a:off x="9288749" y="3085184"/>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4" name="Google Shape;214;p11"/>
            <p:cNvSpPr/>
            <p:nvPr/>
          </p:nvSpPr>
          <p:spPr>
            <a:xfrm>
              <a:off x="8617211"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5" name="Google Shape;215;p11"/>
            <p:cNvSpPr/>
            <p:nvPr/>
          </p:nvSpPr>
          <p:spPr>
            <a:xfrm>
              <a:off x="8952980"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6" name="Google Shape;216;p11"/>
            <p:cNvSpPr/>
            <p:nvPr/>
          </p:nvSpPr>
          <p:spPr>
            <a:xfrm>
              <a:off x="9288749" y="3383115"/>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7" name="Google Shape;217;p11"/>
            <p:cNvSpPr/>
            <p:nvPr/>
          </p:nvSpPr>
          <p:spPr>
            <a:xfrm>
              <a:off x="8617211"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8" name="Google Shape;218;p11"/>
            <p:cNvSpPr/>
            <p:nvPr/>
          </p:nvSpPr>
          <p:spPr>
            <a:xfrm>
              <a:off x="8952980"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19" name="Google Shape;219;p11"/>
            <p:cNvSpPr/>
            <p:nvPr/>
          </p:nvSpPr>
          <p:spPr>
            <a:xfrm>
              <a:off x="9288749" y="3681046"/>
              <a:ext cx="88500" cy="88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220" name="Google Shape;220;p11"/>
          <p:cNvGrpSpPr/>
          <p:nvPr/>
        </p:nvGrpSpPr>
        <p:grpSpPr>
          <a:xfrm rot="-5400000">
            <a:off x="-325800" y="1164900"/>
            <a:ext cx="1407409" cy="147600"/>
            <a:chOff x="1251600" y="535100"/>
            <a:chExt cx="1407409" cy="147600"/>
          </a:xfrm>
        </p:grpSpPr>
        <p:sp>
          <p:nvSpPr>
            <p:cNvPr id="221" name="Google Shape;221;p11"/>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22" name="Google Shape;222;p11"/>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23" name="Google Shape;223;p11"/>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24" name="Google Shape;224;p11"/>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225" name="Google Shape;225;p11"/>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226" name="Google Shape;226;p11"/>
          <p:cNvGrpSpPr/>
          <p:nvPr/>
        </p:nvGrpSpPr>
        <p:grpSpPr>
          <a:xfrm>
            <a:off x="357600" y="4808425"/>
            <a:ext cx="1879375" cy="153525"/>
            <a:chOff x="-2146725" y="859300"/>
            <a:chExt cx="1879375" cy="153525"/>
          </a:xfrm>
        </p:grpSpPr>
        <p:cxnSp>
          <p:nvCxnSpPr>
            <p:cNvPr id="227" name="Google Shape;227;p11"/>
            <p:cNvCxnSpPr/>
            <p:nvPr/>
          </p:nvCxnSpPr>
          <p:spPr>
            <a:xfrm>
              <a:off x="-1605650" y="1012825"/>
              <a:ext cx="1338300" cy="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11"/>
            <p:cNvCxnSpPr/>
            <p:nvPr/>
          </p:nvCxnSpPr>
          <p:spPr>
            <a:xfrm>
              <a:off x="-2146725" y="859300"/>
              <a:ext cx="726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Zen Antique"/>
              <a:buNone/>
              <a:defRPr sz="3000">
                <a:solidFill>
                  <a:schemeClr val="dk1"/>
                </a:solidFill>
                <a:latin typeface="Zen Antique"/>
                <a:ea typeface="Zen Antique"/>
                <a:cs typeface="Zen Antique"/>
                <a:sym typeface="Zen Antique"/>
              </a:defRPr>
            </a:lvl1pPr>
            <a:lvl2pPr lvl="1"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2pPr>
            <a:lvl3pPr lvl="2"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3pPr>
            <a:lvl4pPr lvl="3"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4pPr>
            <a:lvl5pPr lvl="4"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5pPr>
            <a:lvl6pPr lvl="5"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6pPr>
            <a:lvl7pPr lvl="6"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7pPr>
            <a:lvl8pPr lvl="7"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8pPr>
            <a:lvl9pPr lvl="8" algn="ctr" rtl="0">
              <a:spcBef>
                <a:spcPts val="0"/>
              </a:spcBef>
              <a:spcAft>
                <a:spcPts val="0"/>
              </a:spcAft>
              <a:buClr>
                <a:schemeClr val="dk1"/>
              </a:buClr>
              <a:buSzPts val="3500"/>
              <a:buFont typeface="Zen Antique"/>
              <a:buNone/>
              <a:defRPr sz="3500">
                <a:solidFill>
                  <a:schemeClr val="dk1"/>
                </a:solidFill>
                <a:latin typeface="Zen Antique"/>
                <a:ea typeface="Zen Antique"/>
                <a:cs typeface="Zen Antique"/>
                <a:sym typeface="Zen Antiq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1pPr>
            <a:lvl2pPr marL="914400" lvl="1"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2pPr>
            <a:lvl3pPr marL="1371600" lvl="2"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3pPr>
            <a:lvl4pPr marL="1828800" lvl="3"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4pPr>
            <a:lvl5pPr marL="2286000" lvl="4"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5pPr>
            <a:lvl6pPr marL="2743200" lvl="5"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6pPr>
            <a:lvl7pPr marL="3200400" lvl="6"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7pPr>
            <a:lvl8pPr marL="3657600" lvl="7"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8pPr>
            <a:lvl9pPr marL="4114800" lvl="8" indent="-304800" algn="ctr">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6" r:id="rId14"/>
    <p:sldLayoutId id="2147483668" r:id="rId15"/>
    <p:sldLayoutId id="2147483670" r:id="rId16"/>
    <p:sldLayoutId id="2147483671" r:id="rId17"/>
    <p:sldLayoutId id="2147483672"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image" Target="../media/image5.png"/><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0"/>
          <p:cNvSpPr txBox="1">
            <a:spLocks noGrp="1"/>
          </p:cNvSpPr>
          <p:nvPr>
            <p:ph type="ctrTitle"/>
          </p:nvPr>
        </p:nvSpPr>
        <p:spPr>
          <a:xfrm>
            <a:off x="1496725" y="2194338"/>
            <a:ext cx="5884800" cy="13632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latin typeface="Times New Roman" panose="02020603050405020304" pitchFamily="18" charset="0"/>
                <a:cs typeface="Times New Roman" panose="02020603050405020304" pitchFamily="18" charset="0"/>
              </a:rPr>
              <a:t>GIT TRÊN MAC,LINUX</a:t>
            </a:r>
            <a:endParaRPr sz="6600" dirty="0">
              <a:latin typeface="Times New Roman" panose="02020603050405020304" pitchFamily="18" charset="0"/>
              <a:cs typeface="Times New Roman" panose="02020603050405020304" pitchFamily="18" charset="0"/>
            </a:endParaRPr>
          </a:p>
        </p:txBody>
      </p:sp>
      <p:sp>
        <p:nvSpPr>
          <p:cNvPr id="586" name="Google Shape;586;p30"/>
          <p:cNvSpPr txBox="1">
            <a:spLocks noGrp="1"/>
          </p:cNvSpPr>
          <p:nvPr>
            <p:ph type="subTitle" idx="1"/>
          </p:nvPr>
        </p:nvSpPr>
        <p:spPr>
          <a:xfrm>
            <a:off x="1357814" y="20783"/>
            <a:ext cx="5884800" cy="4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NGÔN NGỮ PHÁT TRIỂN ỨNG DỤNG MỚI</a:t>
            </a:r>
            <a:endParaRPr dirty="0">
              <a:latin typeface="Times New Roman" panose="02020603050405020304" pitchFamily="18" charset="0"/>
              <a:cs typeface="Times New Roman" panose="02020603050405020304" pitchFamily="18" charset="0"/>
            </a:endParaRPr>
          </a:p>
        </p:txBody>
      </p:sp>
      <p:grpSp>
        <p:nvGrpSpPr>
          <p:cNvPr id="587" name="Google Shape;587;p30"/>
          <p:cNvGrpSpPr/>
          <p:nvPr/>
        </p:nvGrpSpPr>
        <p:grpSpPr>
          <a:xfrm>
            <a:off x="4463875" y="711700"/>
            <a:ext cx="1407409" cy="147600"/>
            <a:chOff x="1251600" y="535100"/>
            <a:chExt cx="1407409" cy="147600"/>
          </a:xfrm>
        </p:grpSpPr>
        <p:sp>
          <p:nvSpPr>
            <p:cNvPr id="588" name="Google Shape;588;p30"/>
            <p:cNvSpPr/>
            <p:nvPr/>
          </p:nvSpPr>
          <p:spPr>
            <a:xfrm rot="-5400000">
              <a:off x="1241700"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89" name="Google Shape;589;p30"/>
            <p:cNvSpPr/>
            <p:nvPr/>
          </p:nvSpPr>
          <p:spPr>
            <a:xfrm rot="-5400000">
              <a:off x="1561602"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0" name="Google Shape;590;p30"/>
            <p:cNvSpPr/>
            <p:nvPr/>
          </p:nvSpPr>
          <p:spPr>
            <a:xfrm rot="-5400000">
              <a:off x="1881505"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1" name="Google Shape;591;p30"/>
            <p:cNvSpPr/>
            <p:nvPr/>
          </p:nvSpPr>
          <p:spPr>
            <a:xfrm rot="-5400000">
              <a:off x="2201407"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2" name="Google Shape;592;p30"/>
            <p:cNvSpPr/>
            <p:nvPr/>
          </p:nvSpPr>
          <p:spPr>
            <a:xfrm rot="-5400000">
              <a:off x="2521309" y="545000"/>
              <a:ext cx="147600" cy="1278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sp>
        <p:nvSpPr>
          <p:cNvPr id="593" name="Google Shape;593;p30"/>
          <p:cNvSpPr/>
          <p:nvPr/>
        </p:nvSpPr>
        <p:spPr>
          <a:xfrm rot="-2700000">
            <a:off x="8235581" y="1244869"/>
            <a:ext cx="540937" cy="540937"/>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nvGrpSpPr>
          <p:cNvPr id="594" name="Google Shape;594;p30"/>
          <p:cNvGrpSpPr/>
          <p:nvPr/>
        </p:nvGrpSpPr>
        <p:grpSpPr>
          <a:xfrm>
            <a:off x="7352425" y="3977550"/>
            <a:ext cx="941512" cy="1429800"/>
            <a:chOff x="507750" y="1043075"/>
            <a:chExt cx="941512" cy="1429800"/>
          </a:xfrm>
        </p:grpSpPr>
        <p:grpSp>
          <p:nvGrpSpPr>
            <p:cNvPr id="595" name="Google Shape;595;p30"/>
            <p:cNvGrpSpPr/>
            <p:nvPr/>
          </p:nvGrpSpPr>
          <p:grpSpPr>
            <a:xfrm>
              <a:off x="507750" y="1043075"/>
              <a:ext cx="941512" cy="58200"/>
              <a:chOff x="507750" y="1043075"/>
              <a:chExt cx="941512" cy="58200"/>
            </a:xfrm>
          </p:grpSpPr>
          <p:sp>
            <p:nvSpPr>
              <p:cNvPr id="596" name="Google Shape;596;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7" name="Google Shape;597;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8" name="Google Shape;598;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599" name="Google Shape;599;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0" name="Google Shape;600;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01" name="Google Shape;601;p30"/>
            <p:cNvGrpSpPr/>
            <p:nvPr/>
          </p:nvGrpSpPr>
          <p:grpSpPr>
            <a:xfrm>
              <a:off x="507750" y="1239018"/>
              <a:ext cx="941512" cy="58200"/>
              <a:chOff x="507750" y="1043075"/>
              <a:chExt cx="941512" cy="58200"/>
            </a:xfrm>
          </p:grpSpPr>
          <p:sp>
            <p:nvSpPr>
              <p:cNvPr id="602" name="Google Shape;602;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3" name="Google Shape;603;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4" name="Google Shape;604;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5" name="Google Shape;605;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6" name="Google Shape;606;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07" name="Google Shape;607;p30"/>
            <p:cNvGrpSpPr/>
            <p:nvPr/>
          </p:nvGrpSpPr>
          <p:grpSpPr>
            <a:xfrm>
              <a:off x="507750" y="1434961"/>
              <a:ext cx="941512" cy="58200"/>
              <a:chOff x="507750" y="1043075"/>
              <a:chExt cx="941512" cy="58200"/>
            </a:xfrm>
          </p:grpSpPr>
          <p:sp>
            <p:nvSpPr>
              <p:cNvPr id="608" name="Google Shape;608;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09" name="Google Shape;609;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0" name="Google Shape;610;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1" name="Google Shape;611;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2" name="Google Shape;612;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13" name="Google Shape;613;p30"/>
            <p:cNvGrpSpPr/>
            <p:nvPr/>
          </p:nvGrpSpPr>
          <p:grpSpPr>
            <a:xfrm>
              <a:off x="507750" y="1630904"/>
              <a:ext cx="941512" cy="58200"/>
              <a:chOff x="507750" y="1043075"/>
              <a:chExt cx="941512" cy="58200"/>
            </a:xfrm>
          </p:grpSpPr>
          <p:sp>
            <p:nvSpPr>
              <p:cNvPr id="614" name="Google Shape;614;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5" name="Google Shape;615;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6" name="Google Shape;616;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7" name="Google Shape;617;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18" name="Google Shape;618;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19" name="Google Shape;619;p30"/>
            <p:cNvGrpSpPr/>
            <p:nvPr/>
          </p:nvGrpSpPr>
          <p:grpSpPr>
            <a:xfrm>
              <a:off x="507750" y="1826846"/>
              <a:ext cx="941512" cy="58200"/>
              <a:chOff x="507750" y="1043075"/>
              <a:chExt cx="941512" cy="58200"/>
            </a:xfrm>
          </p:grpSpPr>
          <p:sp>
            <p:nvSpPr>
              <p:cNvPr id="620" name="Google Shape;620;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1" name="Google Shape;621;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2" name="Google Shape;622;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3" name="Google Shape;623;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4" name="Google Shape;624;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25" name="Google Shape;625;p30"/>
            <p:cNvGrpSpPr/>
            <p:nvPr/>
          </p:nvGrpSpPr>
          <p:grpSpPr>
            <a:xfrm>
              <a:off x="507750" y="2022789"/>
              <a:ext cx="941512" cy="58200"/>
              <a:chOff x="507750" y="1043075"/>
              <a:chExt cx="941512" cy="58200"/>
            </a:xfrm>
          </p:grpSpPr>
          <p:sp>
            <p:nvSpPr>
              <p:cNvPr id="626" name="Google Shape;626;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7" name="Google Shape;627;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8" name="Google Shape;628;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29" name="Google Shape;629;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0" name="Google Shape;630;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31" name="Google Shape;631;p30"/>
            <p:cNvGrpSpPr/>
            <p:nvPr/>
          </p:nvGrpSpPr>
          <p:grpSpPr>
            <a:xfrm>
              <a:off x="507750" y="2218732"/>
              <a:ext cx="941512" cy="58200"/>
              <a:chOff x="507750" y="1043075"/>
              <a:chExt cx="941512" cy="58200"/>
            </a:xfrm>
          </p:grpSpPr>
          <p:sp>
            <p:nvSpPr>
              <p:cNvPr id="632" name="Google Shape;632;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3" name="Google Shape;633;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4" name="Google Shape;634;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5" name="Google Shape;635;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6" name="Google Shape;636;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nvGrpSpPr>
            <p:cNvPr id="637" name="Google Shape;637;p30"/>
            <p:cNvGrpSpPr/>
            <p:nvPr/>
          </p:nvGrpSpPr>
          <p:grpSpPr>
            <a:xfrm>
              <a:off x="507750" y="2414675"/>
              <a:ext cx="941512" cy="58200"/>
              <a:chOff x="507750" y="1043075"/>
              <a:chExt cx="941512" cy="58200"/>
            </a:xfrm>
          </p:grpSpPr>
          <p:sp>
            <p:nvSpPr>
              <p:cNvPr id="638" name="Google Shape;638;p30"/>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39" name="Google Shape;639;p30"/>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40" name="Google Shape;640;p30"/>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41" name="Google Shape;641;p30"/>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
            <p:nvSpPr>
              <p:cNvPr id="642" name="Google Shape;642;p30"/>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grpSp>
      </p:grpSp>
      <p:sp>
        <p:nvSpPr>
          <p:cNvPr id="643" name="Google Shape;643;p30"/>
          <p:cNvSpPr/>
          <p:nvPr/>
        </p:nvSpPr>
        <p:spPr>
          <a:xfrm>
            <a:off x="1478188" y="4308075"/>
            <a:ext cx="1720800" cy="172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a:cs typeface="Times New Roman" panose="02020603050405020304" pitchFamily="18" charset="0"/>
              <a:sym typeface="Red Hat Display"/>
            </a:endParaRPr>
          </a:p>
        </p:txBody>
      </p:sp>
      <p:sp>
        <p:nvSpPr>
          <p:cNvPr id="644" name="Google Shape;644;p30"/>
          <p:cNvSpPr/>
          <p:nvPr/>
        </p:nvSpPr>
        <p:spPr>
          <a:xfrm>
            <a:off x="1263014" y="1200750"/>
            <a:ext cx="94800" cy="94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ea typeface="Red Hat Display Medium"/>
              <a:cs typeface="Times New Roman" panose="02020603050405020304" pitchFamily="18" charset="0"/>
              <a:sym typeface="Red Hat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4"/>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0" i="0" dirty="0">
                <a:solidFill>
                  <a:srgbClr val="1B1B1B"/>
                </a:solidFill>
                <a:effectLst/>
                <a:latin typeface="Open Sans" panose="020B0606030504020204" pitchFamily="34" charset="0"/>
              </a:rPr>
              <a:t>Các lệnh cơ bản của Git</a:t>
            </a:r>
            <a:endParaRPr dirty="0">
              <a:latin typeface="Times New Roman" panose="02020603050405020304" pitchFamily="18" charset="0"/>
              <a:cs typeface="Times New Roman" panose="02020603050405020304" pitchFamily="18" charset="0"/>
            </a:endParaRPr>
          </a:p>
        </p:txBody>
      </p:sp>
      <p:sp>
        <p:nvSpPr>
          <p:cNvPr id="933" name="Google Shape;933;p44"/>
          <p:cNvSpPr/>
          <p:nvPr/>
        </p:nvSpPr>
        <p:spPr>
          <a:xfrm>
            <a:off x="1524050" y="14499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4" name="Google Shape;934;p44"/>
          <p:cNvSpPr/>
          <p:nvPr/>
        </p:nvSpPr>
        <p:spPr>
          <a:xfrm>
            <a:off x="3487950" y="14499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5" name="Google Shape;935;p44"/>
          <p:cNvSpPr/>
          <p:nvPr/>
        </p:nvSpPr>
        <p:spPr>
          <a:xfrm>
            <a:off x="5451850" y="14499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6" name="Google Shape;936;p44"/>
          <p:cNvSpPr/>
          <p:nvPr/>
        </p:nvSpPr>
        <p:spPr>
          <a:xfrm>
            <a:off x="7415750" y="14499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7" name="Google Shape;937;p44"/>
          <p:cNvSpPr txBox="1"/>
          <p:nvPr/>
        </p:nvSpPr>
        <p:spPr>
          <a:xfrm flipH="1">
            <a:off x="706100" y="2027426"/>
            <a:ext cx="1812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1B1B1B"/>
                </a:solidFill>
                <a:effectLst/>
                <a:latin typeface="Times New Roman" panose="02020603050405020304" pitchFamily="18" charset="0"/>
                <a:cs typeface="Times New Roman" panose="02020603050405020304" pitchFamily="18" charset="0"/>
              </a:rPr>
              <a:t>git </a:t>
            </a:r>
            <a:r>
              <a:rPr lang="en-US" sz="1600" b="0" i="0" dirty="0" err="1">
                <a:solidFill>
                  <a:srgbClr val="1B1B1B"/>
                </a:solidFill>
                <a:effectLst/>
                <a:latin typeface="Times New Roman" panose="02020603050405020304" pitchFamily="18" charset="0"/>
                <a:cs typeface="Times New Roman" panose="02020603050405020304" pitchFamily="18" charset="0"/>
              </a:rPr>
              <a:t>init</a:t>
            </a:r>
            <a:endParaRPr sz="12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sp>
        <p:nvSpPr>
          <p:cNvPr id="938" name="Google Shape;938;p44"/>
          <p:cNvSpPr txBox="1"/>
          <p:nvPr/>
        </p:nvSpPr>
        <p:spPr>
          <a:xfrm flipH="1">
            <a:off x="2670000" y="2027426"/>
            <a:ext cx="1812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ea typeface="Red Hat Display"/>
                <a:cs typeface="Times New Roman" panose="02020603050405020304" pitchFamily="18" charset="0"/>
                <a:sym typeface="Red Hat Display"/>
              </a:rPr>
              <a:t>git clone</a:t>
            </a:r>
            <a:endParaRPr sz="16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sp>
        <p:nvSpPr>
          <p:cNvPr id="939" name="Google Shape;939;p44"/>
          <p:cNvSpPr txBox="1"/>
          <p:nvPr/>
        </p:nvSpPr>
        <p:spPr>
          <a:xfrm flipH="1">
            <a:off x="4633900" y="2027426"/>
            <a:ext cx="1812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1B1B1B"/>
                </a:solidFill>
                <a:effectLst/>
                <a:latin typeface="Times New Roman" panose="02020603050405020304" pitchFamily="18" charset="0"/>
                <a:cs typeface="Times New Roman" panose="02020603050405020304" pitchFamily="18" charset="0"/>
              </a:rPr>
              <a:t>git status</a:t>
            </a:r>
            <a:endParaRPr sz="12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sp>
        <p:nvSpPr>
          <p:cNvPr id="940" name="Google Shape;940;p44"/>
          <p:cNvSpPr txBox="1"/>
          <p:nvPr/>
        </p:nvSpPr>
        <p:spPr>
          <a:xfrm flipH="1">
            <a:off x="6597800" y="2027426"/>
            <a:ext cx="1812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1B1B1B"/>
                </a:solidFill>
                <a:effectLst/>
                <a:latin typeface="Times New Roman" panose="02020603050405020304" pitchFamily="18" charset="0"/>
                <a:cs typeface="Times New Roman" panose="02020603050405020304" pitchFamily="18" charset="0"/>
              </a:rPr>
              <a:t>git add</a:t>
            </a:r>
            <a:endParaRPr sz="12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cxnSp>
        <p:nvCxnSpPr>
          <p:cNvPr id="941" name="Google Shape;941;p44"/>
          <p:cNvCxnSpPr>
            <a:stCxn id="933" idx="3"/>
            <a:endCxn id="934" idx="1"/>
          </p:cNvCxnSpPr>
          <p:nvPr/>
        </p:nvCxnSpPr>
        <p:spPr>
          <a:xfrm>
            <a:off x="1700450" y="153810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42" name="Google Shape;942;p44"/>
          <p:cNvCxnSpPr>
            <a:stCxn id="934" idx="3"/>
            <a:endCxn id="935" idx="1"/>
          </p:cNvCxnSpPr>
          <p:nvPr/>
        </p:nvCxnSpPr>
        <p:spPr>
          <a:xfrm>
            <a:off x="3664350" y="153810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43" name="Google Shape;943;p44"/>
          <p:cNvCxnSpPr>
            <a:stCxn id="935" idx="3"/>
            <a:endCxn id="936" idx="1"/>
          </p:cNvCxnSpPr>
          <p:nvPr/>
        </p:nvCxnSpPr>
        <p:spPr>
          <a:xfrm>
            <a:off x="5628250" y="153810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44" name="Google Shape;944;p44"/>
          <p:cNvCxnSpPr>
            <a:stCxn id="933" idx="2"/>
            <a:endCxn id="937" idx="0"/>
          </p:cNvCxnSpPr>
          <p:nvPr/>
        </p:nvCxnSpPr>
        <p:spPr>
          <a:xfrm>
            <a:off x="1612250" y="162630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45" name="Google Shape;945;p44"/>
          <p:cNvCxnSpPr>
            <a:stCxn id="934" idx="2"/>
            <a:endCxn id="938" idx="0"/>
          </p:cNvCxnSpPr>
          <p:nvPr/>
        </p:nvCxnSpPr>
        <p:spPr>
          <a:xfrm>
            <a:off x="3576150" y="162630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46" name="Google Shape;946;p44"/>
          <p:cNvCxnSpPr>
            <a:stCxn id="935" idx="2"/>
            <a:endCxn id="939" idx="0"/>
          </p:cNvCxnSpPr>
          <p:nvPr/>
        </p:nvCxnSpPr>
        <p:spPr>
          <a:xfrm>
            <a:off x="5540050" y="162630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47" name="Google Shape;947;p44"/>
          <p:cNvCxnSpPr>
            <a:stCxn id="936" idx="2"/>
            <a:endCxn id="940" idx="0"/>
          </p:cNvCxnSpPr>
          <p:nvPr/>
        </p:nvCxnSpPr>
        <p:spPr>
          <a:xfrm>
            <a:off x="7503950" y="1626300"/>
            <a:ext cx="0" cy="401100"/>
          </a:xfrm>
          <a:prstGeom prst="straightConnector1">
            <a:avLst/>
          </a:prstGeom>
          <a:noFill/>
          <a:ln w="19050" cap="flat" cmpd="sng">
            <a:solidFill>
              <a:schemeClr val="dk2"/>
            </a:solidFill>
            <a:prstDash val="solid"/>
            <a:round/>
            <a:headEnd type="none" w="med" len="med"/>
            <a:tailEnd type="none" w="med" len="med"/>
          </a:ln>
        </p:spPr>
      </p:cxnSp>
      <p:sp>
        <p:nvSpPr>
          <p:cNvPr id="948" name="Google Shape;948;p44"/>
          <p:cNvSpPr/>
          <p:nvPr/>
        </p:nvSpPr>
        <p:spPr>
          <a:xfrm>
            <a:off x="1524050" y="32843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9" name="Google Shape;949;p44"/>
          <p:cNvSpPr/>
          <p:nvPr/>
        </p:nvSpPr>
        <p:spPr>
          <a:xfrm>
            <a:off x="3487950" y="32843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0" name="Google Shape;950;p44"/>
          <p:cNvSpPr/>
          <p:nvPr/>
        </p:nvSpPr>
        <p:spPr>
          <a:xfrm>
            <a:off x="5451850" y="32843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1" name="Google Shape;951;p44"/>
          <p:cNvSpPr/>
          <p:nvPr/>
        </p:nvSpPr>
        <p:spPr>
          <a:xfrm>
            <a:off x="7415750" y="32843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2" name="Google Shape;952;p44"/>
          <p:cNvSpPr txBox="1"/>
          <p:nvPr/>
        </p:nvSpPr>
        <p:spPr>
          <a:xfrm flipH="1">
            <a:off x="706100" y="3861976"/>
            <a:ext cx="1812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1B1B1B"/>
                </a:solidFill>
                <a:effectLst/>
                <a:latin typeface="Times New Roman" panose="02020603050405020304" pitchFamily="18" charset="0"/>
                <a:cs typeface="Times New Roman" panose="02020603050405020304" pitchFamily="18" charset="0"/>
              </a:rPr>
              <a:t>Git commit</a:t>
            </a:r>
            <a:endParaRPr sz="12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sp>
        <p:nvSpPr>
          <p:cNvPr id="953" name="Google Shape;953;p44"/>
          <p:cNvSpPr txBox="1"/>
          <p:nvPr/>
        </p:nvSpPr>
        <p:spPr>
          <a:xfrm flipH="1">
            <a:off x="2669999" y="3861875"/>
            <a:ext cx="1812300" cy="572700"/>
          </a:xfrm>
          <a:prstGeom prst="rect">
            <a:avLst/>
          </a:prstGeom>
          <a:noFill/>
          <a:ln>
            <a:noFill/>
          </a:ln>
        </p:spPr>
        <p:txBody>
          <a:bodyPr spcFirstLastPara="1" wrap="square" lIns="91425" tIns="91425" rIns="91425" bIns="91425" anchor="t" anchorCtr="0">
            <a:noAutofit/>
          </a:bodyPr>
          <a:lstStyle/>
          <a:p>
            <a:pPr algn="ctr"/>
            <a:r>
              <a:rPr lang="en-US" sz="1600" b="0" i="0" dirty="0">
                <a:solidFill>
                  <a:srgbClr val="1B1B1B"/>
                </a:solidFill>
                <a:effectLst/>
                <a:latin typeface="Times New Roman" panose="02020603050405020304" pitchFamily="18" charset="0"/>
                <a:cs typeface="Times New Roman" panose="02020603050405020304" pitchFamily="18" charset="0"/>
              </a:rPr>
              <a:t>git push</a:t>
            </a:r>
          </a:p>
        </p:txBody>
      </p:sp>
      <p:sp>
        <p:nvSpPr>
          <p:cNvPr id="954" name="Google Shape;954;p44"/>
          <p:cNvSpPr txBox="1"/>
          <p:nvPr/>
        </p:nvSpPr>
        <p:spPr>
          <a:xfrm flipH="1">
            <a:off x="4633900" y="3861976"/>
            <a:ext cx="1812300" cy="572700"/>
          </a:xfrm>
          <a:prstGeom prst="rect">
            <a:avLst/>
          </a:prstGeom>
          <a:noFill/>
          <a:ln>
            <a:noFill/>
          </a:ln>
        </p:spPr>
        <p:txBody>
          <a:bodyPr spcFirstLastPara="1" wrap="square" lIns="91425" tIns="91425" rIns="91425" bIns="91425" anchor="t" anchorCtr="0">
            <a:noAutofit/>
          </a:bodyPr>
          <a:lstStyle/>
          <a:p>
            <a:pPr algn="ctr"/>
            <a:r>
              <a:rPr lang="en-US" sz="1600" b="0" i="0" dirty="0">
                <a:solidFill>
                  <a:srgbClr val="1B1B1B"/>
                </a:solidFill>
                <a:effectLst/>
                <a:latin typeface="Times New Roman" panose="02020603050405020304" pitchFamily="18" charset="0"/>
                <a:cs typeface="Times New Roman" panose="02020603050405020304" pitchFamily="18" charset="0"/>
              </a:rPr>
              <a:t>git pull</a:t>
            </a:r>
          </a:p>
        </p:txBody>
      </p:sp>
      <p:sp>
        <p:nvSpPr>
          <p:cNvPr id="955" name="Google Shape;955;p44"/>
          <p:cNvSpPr txBox="1"/>
          <p:nvPr/>
        </p:nvSpPr>
        <p:spPr>
          <a:xfrm flipH="1">
            <a:off x="6597800" y="3861976"/>
            <a:ext cx="1812300" cy="572700"/>
          </a:xfrm>
          <a:prstGeom prst="rect">
            <a:avLst/>
          </a:prstGeom>
          <a:noFill/>
          <a:ln>
            <a:noFill/>
          </a:ln>
        </p:spPr>
        <p:txBody>
          <a:bodyPr spcFirstLastPara="1" wrap="square" lIns="91425" tIns="91425" rIns="91425" bIns="91425" anchor="t" anchorCtr="0">
            <a:noAutofit/>
          </a:bodyPr>
          <a:lstStyle/>
          <a:p>
            <a:pPr algn="ctr"/>
            <a:r>
              <a:rPr lang="vi-VN" sz="1600" b="0" i="0" dirty="0">
                <a:solidFill>
                  <a:srgbClr val="1B1B1B"/>
                </a:solidFill>
                <a:effectLst/>
                <a:latin typeface="Times New Roman" panose="02020603050405020304" pitchFamily="18" charset="0"/>
                <a:cs typeface="Times New Roman" panose="02020603050405020304" pitchFamily="18" charset="0"/>
              </a:rPr>
              <a:t>git </a:t>
            </a:r>
            <a:r>
              <a:rPr lang="en-US" sz="1600" b="0" i="0" dirty="0">
                <a:solidFill>
                  <a:srgbClr val="1B1B1B"/>
                </a:solidFill>
                <a:effectLst/>
                <a:latin typeface="Times New Roman" panose="02020603050405020304" pitchFamily="18" charset="0"/>
                <a:cs typeface="Times New Roman" panose="02020603050405020304" pitchFamily="18" charset="0"/>
              </a:rPr>
              <a:t>branch</a:t>
            </a:r>
            <a:endParaRPr lang="vi-VN" sz="1600" b="0" i="0" dirty="0">
              <a:solidFill>
                <a:srgbClr val="1B1B1B"/>
              </a:solidFill>
              <a:effectLst/>
              <a:latin typeface="Times New Roman" panose="02020603050405020304" pitchFamily="18" charset="0"/>
              <a:cs typeface="Times New Roman" panose="02020603050405020304" pitchFamily="18" charset="0"/>
            </a:endParaRPr>
          </a:p>
        </p:txBody>
      </p:sp>
      <p:cxnSp>
        <p:nvCxnSpPr>
          <p:cNvPr id="956" name="Google Shape;956;p44"/>
          <p:cNvCxnSpPr>
            <a:stCxn id="948" idx="3"/>
            <a:endCxn id="949" idx="1"/>
          </p:cNvCxnSpPr>
          <p:nvPr/>
        </p:nvCxnSpPr>
        <p:spPr>
          <a:xfrm>
            <a:off x="1700450" y="337255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57" name="Google Shape;957;p44"/>
          <p:cNvCxnSpPr>
            <a:stCxn id="949" idx="3"/>
            <a:endCxn id="950" idx="1"/>
          </p:cNvCxnSpPr>
          <p:nvPr/>
        </p:nvCxnSpPr>
        <p:spPr>
          <a:xfrm>
            <a:off x="3664350" y="337255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58" name="Google Shape;958;p44"/>
          <p:cNvCxnSpPr>
            <a:stCxn id="950" idx="3"/>
            <a:endCxn id="951" idx="1"/>
          </p:cNvCxnSpPr>
          <p:nvPr/>
        </p:nvCxnSpPr>
        <p:spPr>
          <a:xfrm>
            <a:off x="5628250" y="3372550"/>
            <a:ext cx="1787400" cy="0"/>
          </a:xfrm>
          <a:prstGeom prst="straightConnector1">
            <a:avLst/>
          </a:prstGeom>
          <a:noFill/>
          <a:ln w="19050" cap="flat" cmpd="sng">
            <a:solidFill>
              <a:schemeClr val="dk2"/>
            </a:solidFill>
            <a:prstDash val="solid"/>
            <a:round/>
            <a:headEnd type="none" w="med" len="med"/>
            <a:tailEnd type="none" w="med" len="med"/>
          </a:ln>
        </p:spPr>
      </p:cxnSp>
      <p:cxnSp>
        <p:nvCxnSpPr>
          <p:cNvPr id="959" name="Google Shape;959;p44"/>
          <p:cNvCxnSpPr>
            <a:stCxn id="948" idx="2"/>
            <a:endCxn id="952" idx="0"/>
          </p:cNvCxnSpPr>
          <p:nvPr/>
        </p:nvCxnSpPr>
        <p:spPr>
          <a:xfrm>
            <a:off x="1612250" y="346075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60" name="Google Shape;960;p44"/>
          <p:cNvCxnSpPr>
            <a:stCxn id="949" idx="2"/>
            <a:endCxn id="953" idx="0"/>
          </p:cNvCxnSpPr>
          <p:nvPr/>
        </p:nvCxnSpPr>
        <p:spPr>
          <a:xfrm flipH="1">
            <a:off x="3576149" y="3460750"/>
            <a:ext cx="1" cy="401125"/>
          </a:xfrm>
          <a:prstGeom prst="straightConnector1">
            <a:avLst/>
          </a:prstGeom>
          <a:noFill/>
          <a:ln w="19050" cap="flat" cmpd="sng">
            <a:solidFill>
              <a:schemeClr val="dk2"/>
            </a:solidFill>
            <a:prstDash val="solid"/>
            <a:round/>
            <a:headEnd type="none" w="med" len="med"/>
            <a:tailEnd type="none" w="med" len="med"/>
          </a:ln>
        </p:spPr>
      </p:cxnSp>
      <p:cxnSp>
        <p:nvCxnSpPr>
          <p:cNvPr id="961" name="Google Shape;961;p44"/>
          <p:cNvCxnSpPr>
            <a:stCxn id="950" idx="2"/>
            <a:endCxn id="954" idx="0"/>
          </p:cNvCxnSpPr>
          <p:nvPr/>
        </p:nvCxnSpPr>
        <p:spPr>
          <a:xfrm>
            <a:off x="5540050" y="346075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62" name="Google Shape;962;p44"/>
          <p:cNvCxnSpPr>
            <a:stCxn id="951" idx="2"/>
            <a:endCxn id="955" idx="0"/>
          </p:cNvCxnSpPr>
          <p:nvPr/>
        </p:nvCxnSpPr>
        <p:spPr>
          <a:xfrm>
            <a:off x="7503950" y="3460750"/>
            <a:ext cx="0" cy="401100"/>
          </a:xfrm>
          <a:prstGeom prst="straightConnector1">
            <a:avLst/>
          </a:prstGeom>
          <a:noFill/>
          <a:ln w="19050" cap="flat" cmpd="sng">
            <a:solidFill>
              <a:schemeClr val="dk2"/>
            </a:solidFill>
            <a:prstDash val="solid"/>
            <a:round/>
            <a:headEnd type="none" w="med" len="med"/>
            <a:tailEnd type="none" w="med" len="med"/>
          </a:ln>
        </p:spPr>
      </p:cxnSp>
      <p:cxnSp>
        <p:nvCxnSpPr>
          <p:cNvPr id="963" name="Google Shape;963;p44"/>
          <p:cNvCxnSpPr>
            <a:stCxn id="936" idx="3"/>
            <a:endCxn id="948" idx="1"/>
          </p:cNvCxnSpPr>
          <p:nvPr/>
        </p:nvCxnSpPr>
        <p:spPr>
          <a:xfrm flipH="1">
            <a:off x="1524050" y="1538100"/>
            <a:ext cx="6068100" cy="1834500"/>
          </a:xfrm>
          <a:prstGeom prst="bentConnector5">
            <a:avLst>
              <a:gd name="adj1" fmla="val -14179"/>
              <a:gd name="adj2" fmla="val 71608"/>
              <a:gd name="adj3" fmla="val 11372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6"/>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a:t>
            </a:r>
            <a:r>
              <a:rPr lang="en" dirty="0"/>
              <a:t>ết luận</a:t>
            </a:r>
            <a:endParaRPr dirty="0"/>
          </a:p>
        </p:txBody>
      </p:sp>
      <p:sp>
        <p:nvSpPr>
          <p:cNvPr id="982" name="Google Shape;982;p46"/>
          <p:cNvSpPr txBox="1">
            <a:spLocks noGrp="1"/>
          </p:cNvSpPr>
          <p:nvPr>
            <p:ph type="subTitle" idx="1"/>
          </p:nvPr>
        </p:nvSpPr>
        <p:spPr>
          <a:xfrm>
            <a:off x="720000" y="1157950"/>
            <a:ext cx="6799200" cy="8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Introduction:</a:t>
            </a:r>
          </a:p>
          <a:p>
            <a:pPr marL="0" lvl="0" indent="0" algn="l" rtl="0">
              <a:spcBef>
                <a:spcPts val="0"/>
              </a:spcBef>
              <a:spcAft>
                <a:spcPts val="0"/>
              </a:spcAft>
              <a:buNone/>
            </a:pPr>
            <a:endParaRPr sz="1600" b="1" dirty="0"/>
          </a:p>
          <a:p>
            <a:pPr marL="457200" lvl="0" indent="-304800" algn="l" rtl="0">
              <a:spcBef>
                <a:spcPts val="1000"/>
              </a:spcBef>
              <a:spcAft>
                <a:spcPts val="0"/>
              </a:spcAft>
              <a:buSzPts val="1200"/>
              <a:buChar char="●"/>
            </a:pPr>
            <a:r>
              <a:rPr lang="vi-VN" sz="1600" dirty="0"/>
              <a:t>Git là một hệ thống quản lý phiên bản phân tán mạnh mẽ, giúp quản lý mã nguồn và hợp tác trong các dự án phần mềm. </a:t>
            </a:r>
            <a:endParaRPr lang="en-US" sz="1600" dirty="0"/>
          </a:p>
          <a:p>
            <a:pPr marL="457200" lvl="0" indent="-304800" algn="l" rtl="0">
              <a:spcBef>
                <a:spcPts val="1000"/>
              </a:spcBef>
              <a:spcAft>
                <a:spcPts val="0"/>
              </a:spcAft>
              <a:buSzPts val="1200"/>
              <a:buChar char="●"/>
            </a:pPr>
            <a:r>
              <a:rPr lang="vi-VN" sz="1600" dirty="0"/>
              <a:t>Chúng ta đã thảo luận về cách cài đặt Git, khởi tạo kho lưu trữ, thực hiện các thay đổi, đẩy và cập nhật mã nguồn. </a:t>
            </a:r>
            <a:endParaRPr lang="en-US" sz="1600" dirty="0"/>
          </a:p>
          <a:p>
            <a:pPr marL="457200" lvl="0" indent="-304800" algn="l" rtl="0">
              <a:spcBef>
                <a:spcPts val="1000"/>
              </a:spcBef>
              <a:spcAft>
                <a:spcPts val="0"/>
              </a:spcAft>
              <a:buSzPts val="1200"/>
              <a:buChar char="●"/>
            </a:pPr>
            <a:r>
              <a:rPr lang="vi-VN" sz="1600" dirty="0"/>
              <a:t>Bên cạnh đó, chúng ta đã tìm hiểu về các lệnh cơ bản của Git và tính năng nâng cao như branching và merging. </a:t>
            </a:r>
            <a:endParaRPr lang="en-US" sz="1600" dirty="0"/>
          </a:p>
          <a:p>
            <a:pPr marL="457200" lvl="0" indent="-304800" algn="l" rtl="0">
              <a:spcBef>
                <a:spcPts val="1000"/>
              </a:spcBef>
              <a:spcAft>
                <a:spcPts val="0"/>
              </a:spcAft>
              <a:buSzPts val="1200"/>
              <a:buChar char="●"/>
            </a:pPr>
            <a:r>
              <a:rPr lang="vi-VN" sz="1600" dirty="0"/>
              <a:t>Git là một công cụ quan trọng và linh hoạt trong quá trình phát triển phần mềm, và việc hiểu và làm chủ nó sẽ giúp bạn làm việc hiệu quả hơn trong các dự án phần mềm của mình.</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49"/>
          <p:cNvSpPr txBox="1">
            <a:spLocks noGrp="1"/>
          </p:cNvSpPr>
          <p:nvPr>
            <p:ph type="subTitle" idx="1"/>
          </p:nvPr>
        </p:nvSpPr>
        <p:spPr>
          <a:xfrm>
            <a:off x="715100" y="2200450"/>
            <a:ext cx="3778200" cy="12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Do you have any questions?</a:t>
            </a:r>
            <a:endParaRPr b="1">
              <a:solidFill>
                <a:schemeClr val="lt2"/>
              </a:solidFill>
            </a:endParaRPr>
          </a:p>
          <a:p>
            <a:pPr marL="0" lvl="0" indent="0" algn="l" rtl="0">
              <a:spcBef>
                <a:spcPts val="0"/>
              </a:spcBef>
              <a:spcAft>
                <a:spcPts val="0"/>
              </a:spcAft>
              <a:buNone/>
            </a:pPr>
            <a:r>
              <a:rPr lang="en">
                <a:solidFill>
                  <a:schemeClr val="lt2"/>
                </a:solidFill>
              </a:rPr>
              <a:t>youremail@freepik.com </a:t>
            </a:r>
            <a:endParaRPr>
              <a:solidFill>
                <a:schemeClr val="lt2"/>
              </a:solidFill>
            </a:endParaRPr>
          </a:p>
          <a:p>
            <a:pPr marL="0" lvl="0" indent="0" algn="l" rtl="0">
              <a:spcBef>
                <a:spcPts val="0"/>
              </a:spcBef>
              <a:spcAft>
                <a:spcPts val="0"/>
              </a:spcAft>
              <a:buNone/>
            </a:pPr>
            <a:r>
              <a:rPr lang="en">
                <a:solidFill>
                  <a:schemeClr val="lt2"/>
                </a:solidFill>
              </a:rPr>
              <a:t>+91  620 421 838 </a:t>
            </a:r>
            <a:endParaRPr>
              <a:solidFill>
                <a:schemeClr val="lt2"/>
              </a:solidFill>
            </a:endParaRPr>
          </a:p>
          <a:p>
            <a:pPr marL="0" lvl="0" indent="0" algn="l" rtl="0">
              <a:spcBef>
                <a:spcPts val="0"/>
              </a:spcBef>
              <a:spcAft>
                <a:spcPts val="0"/>
              </a:spcAft>
              <a:buNone/>
            </a:pPr>
            <a:r>
              <a:rPr lang="en">
                <a:solidFill>
                  <a:schemeClr val="lt2"/>
                </a:solidFill>
              </a:rPr>
              <a:t>yourwebsite.com</a:t>
            </a:r>
            <a:endParaRPr>
              <a:solidFill>
                <a:schemeClr val="lt2"/>
              </a:solidFill>
            </a:endParaRPr>
          </a:p>
        </p:txBody>
      </p:sp>
      <p:sp>
        <p:nvSpPr>
          <p:cNvPr id="1049" name="Google Shape;1049;p49"/>
          <p:cNvSpPr txBox="1">
            <a:spLocks noGrp="1"/>
          </p:cNvSpPr>
          <p:nvPr>
            <p:ph type="ctrTitle"/>
          </p:nvPr>
        </p:nvSpPr>
        <p:spPr>
          <a:xfrm>
            <a:off x="715100" y="1076100"/>
            <a:ext cx="37782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050" name="Google Shape;1050;p49"/>
          <p:cNvSpPr txBox="1"/>
          <p:nvPr/>
        </p:nvSpPr>
        <p:spPr>
          <a:xfrm>
            <a:off x="5233600" y="4332500"/>
            <a:ext cx="3194400" cy="2760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100">
                <a:solidFill>
                  <a:schemeClr val="dk1"/>
                </a:solidFill>
                <a:latin typeface="Red Hat Display"/>
                <a:ea typeface="Red Hat Display"/>
                <a:cs typeface="Red Hat Display"/>
                <a:sym typeface="Red Hat Display"/>
              </a:rPr>
              <a:t>Please keep this slide for attribution</a:t>
            </a:r>
            <a:endParaRPr sz="1100">
              <a:solidFill>
                <a:schemeClr val="dk1"/>
              </a:solidFill>
              <a:latin typeface="Red Hat Display"/>
              <a:ea typeface="Red Hat Display"/>
              <a:cs typeface="Red Hat Display"/>
              <a:sym typeface="Red Hat Display"/>
            </a:endParaRPr>
          </a:p>
        </p:txBody>
      </p:sp>
      <p:sp>
        <p:nvSpPr>
          <p:cNvPr id="1051" name="Google Shape;1051;p49"/>
          <p:cNvSpPr/>
          <p:nvPr/>
        </p:nvSpPr>
        <p:spPr>
          <a:xfrm>
            <a:off x="716400" y="3630000"/>
            <a:ext cx="437400" cy="43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1273900" y="3630000"/>
            <a:ext cx="437400" cy="43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1831400" y="3630000"/>
            <a:ext cx="437400" cy="43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49"/>
          <p:cNvGrpSpPr/>
          <p:nvPr/>
        </p:nvGrpSpPr>
        <p:grpSpPr>
          <a:xfrm>
            <a:off x="803549" y="3709499"/>
            <a:ext cx="276012" cy="275991"/>
            <a:chOff x="3368074" y="3882537"/>
            <a:chExt cx="215298" cy="215298"/>
          </a:xfrm>
        </p:grpSpPr>
        <p:sp>
          <p:nvSpPr>
            <p:cNvPr id="1055" name="Google Shape;10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49"/>
          <p:cNvGrpSpPr/>
          <p:nvPr/>
        </p:nvGrpSpPr>
        <p:grpSpPr>
          <a:xfrm>
            <a:off x="1359206" y="3728207"/>
            <a:ext cx="266790" cy="238574"/>
            <a:chOff x="3824739" y="3890112"/>
            <a:chExt cx="208105" cy="186110"/>
          </a:xfrm>
        </p:grpSpPr>
        <p:sp>
          <p:nvSpPr>
            <p:cNvPr id="1059" name="Google Shape;1059;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9"/>
          <p:cNvSpPr/>
          <p:nvPr/>
        </p:nvSpPr>
        <p:spPr>
          <a:xfrm>
            <a:off x="1912715" y="3728445"/>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112800" y="-380036"/>
            <a:ext cx="2632200" cy="2632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1064" name="Google Shape;1064;p49"/>
          <p:cNvSpPr/>
          <p:nvPr/>
        </p:nvSpPr>
        <p:spPr>
          <a:xfrm rot="-2700000">
            <a:off x="5873414" y="2231426"/>
            <a:ext cx="506571" cy="506571"/>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1065" name="Google Shape;1065;p49"/>
          <p:cNvSpPr txBox="1"/>
          <p:nvPr/>
        </p:nvSpPr>
        <p:spPr>
          <a:xfrm>
            <a:off x="5234600" y="3716900"/>
            <a:ext cx="3194400" cy="6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00">
                <a:solidFill>
                  <a:schemeClr val="dk1"/>
                </a:solidFill>
                <a:latin typeface="Red Hat Display"/>
                <a:ea typeface="Red Hat Display"/>
                <a:cs typeface="Red Hat Display"/>
                <a:sym typeface="Red Hat Display"/>
              </a:rPr>
              <a:t>CREDITS: This presentation template was created by </a:t>
            </a:r>
            <a:r>
              <a:rPr lang="en" sz="1100" b="1" u="sng">
                <a:solidFill>
                  <a:schemeClr val="dk1"/>
                </a:solidFill>
                <a:latin typeface="Red Hat Display"/>
                <a:ea typeface="Red Hat Display"/>
                <a:cs typeface="Red Hat Display"/>
                <a:sym typeface="Red Hat Display"/>
                <a:hlinkClick r:id="rId3">
                  <a:extLst>
                    <a:ext uri="{A12FA001-AC4F-418D-AE19-62706E023703}">
                      <ahyp:hlinkClr xmlns:ahyp="http://schemas.microsoft.com/office/drawing/2018/hyperlinkcolor" val="tx"/>
                    </a:ext>
                  </a:extLst>
                </a:hlinkClick>
              </a:rPr>
              <a:t>Slidesgo</a:t>
            </a:r>
            <a:r>
              <a:rPr lang="en" sz="1100" u="sng">
                <a:solidFill>
                  <a:schemeClr val="dk1"/>
                </a:solidFill>
                <a:latin typeface="Red Hat Display"/>
                <a:ea typeface="Red Hat Display"/>
                <a:cs typeface="Red Hat Display"/>
                <a:sym typeface="Red Hat Display"/>
              </a:rPr>
              <a:t>,</a:t>
            </a:r>
            <a:r>
              <a:rPr lang="en" sz="1100">
                <a:solidFill>
                  <a:schemeClr val="dk1"/>
                </a:solidFill>
                <a:latin typeface="Red Hat Display"/>
                <a:ea typeface="Red Hat Display"/>
                <a:cs typeface="Red Hat Display"/>
                <a:sym typeface="Red Hat Display"/>
              </a:rPr>
              <a:t> and includes icons by </a:t>
            </a:r>
            <a:r>
              <a:rPr lang="en" sz="1100" b="1" u="sng">
                <a:solidFill>
                  <a:schemeClr val="dk1"/>
                </a:solidFill>
                <a:latin typeface="Red Hat Display"/>
                <a:ea typeface="Red Hat Display"/>
                <a:cs typeface="Red Hat Display"/>
                <a:sym typeface="Red Hat Display"/>
                <a:hlinkClick r:id="rId4">
                  <a:extLst>
                    <a:ext uri="{A12FA001-AC4F-418D-AE19-62706E023703}">
                      <ahyp:hlinkClr xmlns:ahyp="http://schemas.microsoft.com/office/drawing/2018/hyperlinkcolor" val="tx"/>
                    </a:ext>
                  </a:extLst>
                </a:hlinkClick>
              </a:rPr>
              <a:t>Flaticon</a:t>
            </a:r>
            <a:r>
              <a:rPr lang="en" sz="1100" b="1">
                <a:solidFill>
                  <a:schemeClr val="dk1"/>
                </a:solidFill>
                <a:latin typeface="Red Hat Display"/>
                <a:ea typeface="Red Hat Display"/>
                <a:cs typeface="Red Hat Display"/>
                <a:sym typeface="Red Hat Display"/>
              </a:rPr>
              <a:t> </a:t>
            </a:r>
            <a:r>
              <a:rPr lang="en" sz="1100">
                <a:solidFill>
                  <a:schemeClr val="dk1"/>
                </a:solidFill>
                <a:latin typeface="Red Hat Display"/>
                <a:ea typeface="Red Hat Display"/>
                <a:cs typeface="Red Hat Display"/>
                <a:sym typeface="Red Hat Display"/>
              </a:rPr>
              <a:t>and infographics &amp; images by </a:t>
            </a:r>
            <a:r>
              <a:rPr lang="en" sz="1100" b="1" u="sng">
                <a:solidFill>
                  <a:schemeClr val="dk1"/>
                </a:solidFill>
                <a:latin typeface="Red Hat Display"/>
                <a:ea typeface="Red Hat Display"/>
                <a:cs typeface="Red Hat Display"/>
                <a:sym typeface="Red Hat Display"/>
                <a:hlinkClick r:id="rId5">
                  <a:extLst>
                    <a:ext uri="{A12FA001-AC4F-418D-AE19-62706E023703}">
                      <ahyp:hlinkClr xmlns:ahyp="http://schemas.microsoft.com/office/drawing/2018/hyperlinkcolor" val="tx"/>
                    </a:ext>
                  </a:extLst>
                </a:hlinkClick>
              </a:rPr>
              <a:t>Freepik</a:t>
            </a:r>
            <a:endParaRPr sz="1100" b="1" u="sng">
              <a:solidFill>
                <a:schemeClr val="dk1"/>
              </a:solidFill>
              <a:highlight>
                <a:srgbClr val="DFDEFC"/>
              </a:highlight>
              <a:latin typeface="Red Hat Display"/>
              <a:ea typeface="Red Hat Display"/>
              <a:cs typeface="Red Hat Display"/>
              <a:sym typeface="Red Hat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2"/>
          <p:cNvSpPr txBox="1">
            <a:spLocks noGrp="1"/>
          </p:cNvSpPr>
          <p:nvPr>
            <p:ph type="title"/>
          </p:nvPr>
        </p:nvSpPr>
        <p:spPr>
          <a:xfrm>
            <a:off x="806025" y="1308851"/>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659" name="Google Shape;659;p32"/>
          <p:cNvSpPr txBox="1">
            <a:spLocks noGrp="1"/>
          </p:cNvSpPr>
          <p:nvPr>
            <p:ph type="subTitle" idx="1"/>
          </p:nvPr>
        </p:nvSpPr>
        <p:spPr>
          <a:xfrm>
            <a:off x="1606325" y="1308850"/>
            <a:ext cx="2395800" cy="51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Giới</a:t>
            </a:r>
            <a:r>
              <a:rPr lang="en-US" dirty="0"/>
              <a:t> </a:t>
            </a:r>
            <a:r>
              <a:rPr lang="en-US" dirty="0" err="1"/>
              <a:t>thiệu</a:t>
            </a:r>
            <a:r>
              <a:rPr lang="en-US" dirty="0"/>
              <a:t> </a:t>
            </a:r>
            <a:r>
              <a:rPr lang="en-US" dirty="0" err="1"/>
              <a:t>về</a:t>
            </a:r>
            <a:r>
              <a:rPr lang="en-US" dirty="0"/>
              <a:t> Git</a:t>
            </a:r>
          </a:p>
        </p:txBody>
      </p:sp>
      <p:sp>
        <p:nvSpPr>
          <p:cNvPr id="660" name="Google Shape;660;p32"/>
          <p:cNvSpPr txBox="1">
            <a:spLocks noGrp="1"/>
          </p:cNvSpPr>
          <p:nvPr>
            <p:ph type="title" idx="2"/>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661" name="Google Shape;661;p32"/>
          <p:cNvSpPr txBox="1">
            <a:spLocks noGrp="1"/>
          </p:cNvSpPr>
          <p:nvPr>
            <p:ph type="title" idx="5"/>
          </p:nvPr>
        </p:nvSpPr>
        <p:spPr>
          <a:xfrm>
            <a:off x="1044950" y="2413582"/>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662" name="Google Shape;662;p32"/>
          <p:cNvSpPr txBox="1">
            <a:spLocks noGrp="1"/>
          </p:cNvSpPr>
          <p:nvPr>
            <p:ph type="subTitle" idx="6"/>
          </p:nvPr>
        </p:nvSpPr>
        <p:spPr>
          <a:xfrm>
            <a:off x="1845250" y="2413581"/>
            <a:ext cx="2395800" cy="51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Bắt</a:t>
            </a:r>
            <a:r>
              <a:rPr lang="en-US" dirty="0"/>
              <a:t> </a:t>
            </a:r>
            <a:r>
              <a:rPr lang="en-US" dirty="0" err="1"/>
              <a:t>đầu</a:t>
            </a:r>
            <a:r>
              <a:rPr lang="en-US" dirty="0"/>
              <a:t> </a:t>
            </a:r>
            <a:r>
              <a:rPr lang="en-US" dirty="0" err="1"/>
              <a:t>với</a:t>
            </a:r>
            <a:r>
              <a:rPr lang="en-US" dirty="0"/>
              <a:t> Git</a:t>
            </a:r>
            <a:endParaRPr dirty="0"/>
          </a:p>
        </p:txBody>
      </p:sp>
      <p:sp>
        <p:nvSpPr>
          <p:cNvPr id="663" name="Google Shape;663;p32"/>
          <p:cNvSpPr txBox="1">
            <a:spLocks noGrp="1"/>
          </p:cNvSpPr>
          <p:nvPr>
            <p:ph type="title" idx="9"/>
          </p:nvPr>
        </p:nvSpPr>
        <p:spPr>
          <a:xfrm>
            <a:off x="1283875" y="3518313"/>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664" name="Google Shape;664;p32"/>
          <p:cNvSpPr txBox="1">
            <a:spLocks noGrp="1"/>
          </p:cNvSpPr>
          <p:nvPr>
            <p:ph type="subTitle" idx="13"/>
          </p:nvPr>
        </p:nvSpPr>
        <p:spPr>
          <a:xfrm>
            <a:off x="2084175" y="3654500"/>
            <a:ext cx="2395800"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Tính</a:t>
            </a:r>
            <a:r>
              <a:rPr lang="en-US" dirty="0"/>
              <a:t> </a:t>
            </a:r>
            <a:r>
              <a:rPr lang="en-US" dirty="0" err="1"/>
              <a:t>năng</a:t>
            </a:r>
            <a:r>
              <a:rPr lang="en-US" dirty="0"/>
              <a:t> </a:t>
            </a:r>
            <a:r>
              <a:rPr lang="en-US" dirty="0" err="1"/>
              <a:t>nâng</a:t>
            </a:r>
            <a:r>
              <a:rPr lang="en-US" dirty="0"/>
              <a:t> </a:t>
            </a:r>
            <a:r>
              <a:rPr lang="en-US" dirty="0" err="1"/>
              <a:t>cao</a:t>
            </a:r>
            <a:r>
              <a:rPr lang="en-US" dirty="0"/>
              <a:t> </a:t>
            </a:r>
            <a:r>
              <a:rPr lang="en-US" dirty="0" err="1"/>
              <a:t>của</a:t>
            </a:r>
            <a:r>
              <a:rPr lang="en-US" dirty="0"/>
              <a:t> Git</a:t>
            </a:r>
            <a:endParaRPr dirty="0"/>
          </a:p>
        </p:txBody>
      </p:sp>
      <p:sp>
        <p:nvSpPr>
          <p:cNvPr id="665" name="Google Shape;665;p32"/>
          <p:cNvSpPr txBox="1">
            <a:spLocks noGrp="1"/>
          </p:cNvSpPr>
          <p:nvPr>
            <p:ph type="title" idx="3"/>
          </p:nvPr>
        </p:nvSpPr>
        <p:spPr>
          <a:xfrm>
            <a:off x="4664000" y="1308851"/>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666" name="Google Shape;666;p32"/>
          <p:cNvSpPr txBox="1">
            <a:spLocks noGrp="1"/>
          </p:cNvSpPr>
          <p:nvPr>
            <p:ph type="subTitle" idx="4"/>
          </p:nvPr>
        </p:nvSpPr>
        <p:spPr>
          <a:xfrm>
            <a:off x="5509200" y="1457081"/>
            <a:ext cx="2395800" cy="51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Cài</a:t>
            </a:r>
            <a:r>
              <a:rPr lang="en-US" dirty="0"/>
              <a:t> </a:t>
            </a:r>
            <a:r>
              <a:rPr lang="en-US" dirty="0" err="1"/>
              <a:t>đặt</a:t>
            </a:r>
            <a:r>
              <a:rPr lang="en-US" dirty="0"/>
              <a:t> Git </a:t>
            </a:r>
            <a:r>
              <a:rPr lang="en-US" dirty="0" err="1"/>
              <a:t>trên</a:t>
            </a:r>
            <a:r>
              <a:rPr lang="en-US" dirty="0"/>
              <a:t> Linux </a:t>
            </a:r>
            <a:r>
              <a:rPr lang="en-US" dirty="0" err="1"/>
              <a:t>và</a:t>
            </a:r>
            <a:r>
              <a:rPr lang="en-US" dirty="0"/>
              <a:t> macOS</a:t>
            </a:r>
            <a:endParaRPr lang="en" dirty="0"/>
          </a:p>
        </p:txBody>
      </p:sp>
      <p:sp>
        <p:nvSpPr>
          <p:cNvPr id="667" name="Google Shape;667;p32"/>
          <p:cNvSpPr txBox="1">
            <a:spLocks noGrp="1"/>
          </p:cNvSpPr>
          <p:nvPr>
            <p:ph type="title" idx="7"/>
          </p:nvPr>
        </p:nvSpPr>
        <p:spPr>
          <a:xfrm>
            <a:off x="4902925" y="2413582"/>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668" name="Google Shape;668;p32"/>
          <p:cNvSpPr txBox="1">
            <a:spLocks noGrp="1"/>
          </p:cNvSpPr>
          <p:nvPr>
            <p:ph type="subTitle" idx="8"/>
          </p:nvPr>
        </p:nvSpPr>
        <p:spPr>
          <a:xfrm>
            <a:off x="5703251" y="2582919"/>
            <a:ext cx="2395799"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Các</a:t>
            </a:r>
            <a:r>
              <a:rPr lang="en-US" dirty="0"/>
              <a:t> </a:t>
            </a:r>
            <a:r>
              <a:rPr lang="en-US" dirty="0" err="1"/>
              <a:t>lệnh</a:t>
            </a:r>
            <a:r>
              <a:rPr lang="en-US" dirty="0"/>
              <a:t> </a:t>
            </a:r>
            <a:r>
              <a:rPr lang="en-US" dirty="0" err="1"/>
              <a:t>cơ</a:t>
            </a:r>
            <a:r>
              <a:rPr lang="en-US" dirty="0"/>
              <a:t> </a:t>
            </a:r>
            <a:r>
              <a:rPr lang="en-US" dirty="0" err="1"/>
              <a:t>bản</a:t>
            </a:r>
            <a:r>
              <a:rPr lang="en-US" dirty="0"/>
              <a:t> </a:t>
            </a:r>
            <a:r>
              <a:rPr lang="en-US" dirty="0" err="1"/>
              <a:t>của</a:t>
            </a:r>
            <a:r>
              <a:rPr lang="en-US" dirty="0"/>
              <a:t> Git</a:t>
            </a:r>
          </a:p>
        </p:txBody>
      </p:sp>
      <p:sp>
        <p:nvSpPr>
          <p:cNvPr id="669" name="Google Shape;669;p32"/>
          <p:cNvSpPr txBox="1">
            <a:spLocks noGrp="1"/>
          </p:cNvSpPr>
          <p:nvPr>
            <p:ph type="title" idx="14"/>
          </p:nvPr>
        </p:nvSpPr>
        <p:spPr>
          <a:xfrm>
            <a:off x="5141850" y="3518313"/>
            <a:ext cx="7347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670" name="Google Shape;670;p32"/>
          <p:cNvSpPr txBox="1">
            <a:spLocks noGrp="1"/>
          </p:cNvSpPr>
          <p:nvPr>
            <p:ph type="subTitle" idx="15"/>
          </p:nvPr>
        </p:nvSpPr>
        <p:spPr>
          <a:xfrm>
            <a:off x="5942150" y="3518313"/>
            <a:ext cx="2744650" cy="51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Kết luận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33"/>
          <p:cNvSpPr txBox="1">
            <a:spLocks noGrp="1"/>
          </p:cNvSpPr>
          <p:nvPr>
            <p:ph type="title"/>
          </p:nvPr>
        </p:nvSpPr>
        <p:spPr>
          <a:xfrm>
            <a:off x="1956475" y="921325"/>
            <a:ext cx="2708394" cy="7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t>
            </a:r>
            <a:r>
              <a:rPr lang="en" dirty="0"/>
              <a:t>iới thiệu</a:t>
            </a:r>
            <a:endParaRPr dirty="0"/>
          </a:p>
        </p:txBody>
      </p:sp>
      <p:sp>
        <p:nvSpPr>
          <p:cNvPr id="676" name="Google Shape;676;p33"/>
          <p:cNvSpPr txBox="1">
            <a:spLocks noGrp="1"/>
          </p:cNvSpPr>
          <p:nvPr>
            <p:ph type="title" idx="2"/>
          </p:nvPr>
        </p:nvSpPr>
        <p:spPr>
          <a:xfrm>
            <a:off x="878350" y="854275"/>
            <a:ext cx="981000" cy="88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678" name="Google Shape;678;p33"/>
          <p:cNvSpPr/>
          <p:nvPr/>
        </p:nvSpPr>
        <p:spPr>
          <a:xfrm>
            <a:off x="-173875" y="3208750"/>
            <a:ext cx="2064900" cy="2064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679" name="Google Shape;679;p33"/>
          <p:cNvGrpSpPr/>
          <p:nvPr/>
        </p:nvGrpSpPr>
        <p:grpSpPr>
          <a:xfrm rot="5400000">
            <a:off x="6126415" y="-620514"/>
            <a:ext cx="1225378" cy="1860885"/>
            <a:chOff x="-1662475" y="2180775"/>
            <a:chExt cx="941512" cy="1429800"/>
          </a:xfrm>
        </p:grpSpPr>
        <p:grpSp>
          <p:nvGrpSpPr>
            <p:cNvPr id="680" name="Google Shape;680;p33"/>
            <p:cNvGrpSpPr/>
            <p:nvPr/>
          </p:nvGrpSpPr>
          <p:grpSpPr>
            <a:xfrm>
              <a:off x="-1662475" y="2180775"/>
              <a:ext cx="941512" cy="58200"/>
              <a:chOff x="507750" y="1043075"/>
              <a:chExt cx="941512" cy="58200"/>
            </a:xfrm>
          </p:grpSpPr>
          <p:sp>
            <p:nvSpPr>
              <p:cNvPr id="681" name="Google Shape;681;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2" name="Google Shape;682;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3" name="Google Shape;683;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4" name="Google Shape;684;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5" name="Google Shape;685;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686" name="Google Shape;686;p33"/>
            <p:cNvGrpSpPr/>
            <p:nvPr/>
          </p:nvGrpSpPr>
          <p:grpSpPr>
            <a:xfrm>
              <a:off x="-1662475" y="2376718"/>
              <a:ext cx="941512" cy="58200"/>
              <a:chOff x="507750" y="1043075"/>
              <a:chExt cx="941512" cy="58200"/>
            </a:xfrm>
          </p:grpSpPr>
          <p:sp>
            <p:nvSpPr>
              <p:cNvPr id="687" name="Google Shape;687;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8" name="Google Shape;688;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89" name="Google Shape;689;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0" name="Google Shape;690;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1" name="Google Shape;691;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692" name="Google Shape;692;p33"/>
            <p:cNvGrpSpPr/>
            <p:nvPr/>
          </p:nvGrpSpPr>
          <p:grpSpPr>
            <a:xfrm>
              <a:off x="-1662475" y="2572661"/>
              <a:ext cx="941512" cy="58200"/>
              <a:chOff x="507750" y="1043075"/>
              <a:chExt cx="941512" cy="58200"/>
            </a:xfrm>
          </p:grpSpPr>
          <p:sp>
            <p:nvSpPr>
              <p:cNvPr id="693" name="Google Shape;693;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4" name="Google Shape;694;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5" name="Google Shape;695;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6" name="Google Shape;696;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697" name="Google Shape;697;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698" name="Google Shape;698;p33"/>
            <p:cNvGrpSpPr/>
            <p:nvPr/>
          </p:nvGrpSpPr>
          <p:grpSpPr>
            <a:xfrm>
              <a:off x="-1662475" y="2768604"/>
              <a:ext cx="941512" cy="58200"/>
              <a:chOff x="507750" y="1043075"/>
              <a:chExt cx="941512" cy="58200"/>
            </a:xfrm>
          </p:grpSpPr>
          <p:sp>
            <p:nvSpPr>
              <p:cNvPr id="699" name="Google Shape;699;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0" name="Google Shape;700;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1" name="Google Shape;701;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2" name="Google Shape;702;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3" name="Google Shape;703;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04" name="Google Shape;704;p33"/>
            <p:cNvGrpSpPr/>
            <p:nvPr/>
          </p:nvGrpSpPr>
          <p:grpSpPr>
            <a:xfrm>
              <a:off x="-1662475" y="2964546"/>
              <a:ext cx="941512" cy="58200"/>
              <a:chOff x="507750" y="1043075"/>
              <a:chExt cx="941512" cy="58200"/>
            </a:xfrm>
          </p:grpSpPr>
          <p:sp>
            <p:nvSpPr>
              <p:cNvPr id="705" name="Google Shape;705;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6" name="Google Shape;706;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7" name="Google Shape;707;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8" name="Google Shape;708;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09" name="Google Shape;709;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10" name="Google Shape;710;p33"/>
            <p:cNvGrpSpPr/>
            <p:nvPr/>
          </p:nvGrpSpPr>
          <p:grpSpPr>
            <a:xfrm>
              <a:off x="-1662475" y="3160489"/>
              <a:ext cx="941512" cy="58200"/>
              <a:chOff x="507750" y="1043075"/>
              <a:chExt cx="941512" cy="58200"/>
            </a:xfrm>
          </p:grpSpPr>
          <p:sp>
            <p:nvSpPr>
              <p:cNvPr id="711" name="Google Shape;711;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2" name="Google Shape;712;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3" name="Google Shape;713;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4" name="Google Shape;714;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5" name="Google Shape;715;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16" name="Google Shape;716;p33"/>
            <p:cNvGrpSpPr/>
            <p:nvPr/>
          </p:nvGrpSpPr>
          <p:grpSpPr>
            <a:xfrm>
              <a:off x="-1662475" y="3356432"/>
              <a:ext cx="941512" cy="58200"/>
              <a:chOff x="507750" y="1043075"/>
              <a:chExt cx="941512" cy="58200"/>
            </a:xfrm>
          </p:grpSpPr>
          <p:sp>
            <p:nvSpPr>
              <p:cNvPr id="717" name="Google Shape;717;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8" name="Google Shape;718;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19" name="Google Shape;719;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0" name="Google Shape;720;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1" name="Google Shape;721;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22" name="Google Shape;722;p33"/>
            <p:cNvGrpSpPr/>
            <p:nvPr/>
          </p:nvGrpSpPr>
          <p:grpSpPr>
            <a:xfrm>
              <a:off x="-1662475" y="3552375"/>
              <a:ext cx="941512" cy="58200"/>
              <a:chOff x="507750" y="1043075"/>
              <a:chExt cx="941512" cy="58200"/>
            </a:xfrm>
          </p:grpSpPr>
          <p:sp>
            <p:nvSpPr>
              <p:cNvPr id="723" name="Google Shape;723;p33"/>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4" name="Google Shape;724;p33"/>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5" name="Google Shape;725;p33"/>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6" name="Google Shape;726;p33"/>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27" name="Google Shape;727;p33"/>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sp>
        <p:nvSpPr>
          <p:cNvPr id="728" name="Google Shape;728;p33"/>
          <p:cNvSpPr/>
          <p:nvPr/>
        </p:nvSpPr>
        <p:spPr>
          <a:xfrm rot="-2700000">
            <a:off x="2823280" y="3070492"/>
            <a:ext cx="437841" cy="437841"/>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3" name="Picture Placeholder 2">
            <a:extLst>
              <a:ext uri="{FF2B5EF4-FFF2-40B4-BE49-F238E27FC236}">
                <a16:creationId xmlns:a16="http://schemas.microsoft.com/office/drawing/2014/main" id="{6EE96099-D30C-E57B-F4B4-7A7C4FA01DE2}"/>
              </a:ext>
            </a:extLst>
          </p:cNvPr>
          <p:cNvSpPr>
            <a:spLocks noGrp="1"/>
          </p:cNvSpPr>
          <p:nvPr>
            <p:ph type="pic" idx="3"/>
          </p:nvPr>
        </p:nvSpPr>
        <p:spPr/>
        <p:txBody>
          <a:bodyPr/>
          <a:lstStyle/>
          <a:p>
            <a:endParaRPr lang="en-US"/>
          </a:p>
        </p:txBody>
      </p:sp>
      <p:pic>
        <p:nvPicPr>
          <p:cNvPr id="5" name="Picture 4" descr="Git là gì? Một số lợi ích tuyệt vời khi sử dụng Git">
            <a:extLst>
              <a:ext uri="{FF2B5EF4-FFF2-40B4-BE49-F238E27FC236}">
                <a16:creationId xmlns:a16="http://schemas.microsoft.com/office/drawing/2014/main" id="{96AAEAE0-D86E-5646-AE81-E23E88C42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83157"/>
            <a:ext cx="4572000" cy="3110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4"/>
          <p:cNvSpPr txBox="1">
            <a:spLocks noGrp="1"/>
          </p:cNvSpPr>
          <p:nvPr>
            <p:ph type="title"/>
          </p:nvPr>
        </p:nvSpPr>
        <p:spPr>
          <a:xfrm>
            <a:off x="720000" y="1011975"/>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Tổng quan</a:t>
            </a:r>
            <a:endParaRPr dirty="0"/>
          </a:p>
        </p:txBody>
      </p:sp>
      <p:sp>
        <p:nvSpPr>
          <p:cNvPr id="734" name="Google Shape;734;p34"/>
          <p:cNvSpPr txBox="1">
            <a:spLocks noGrp="1"/>
          </p:cNvSpPr>
          <p:nvPr>
            <p:ph type="body" idx="1"/>
          </p:nvPr>
        </p:nvSpPr>
        <p:spPr>
          <a:xfrm>
            <a:off x="720000" y="1997775"/>
            <a:ext cx="3852000" cy="24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dk1"/>
                </a:solidFill>
                <a:latin typeface="+mj-lt"/>
              </a:rPr>
              <a:t>Git còn được gọi là Distributed Version Control System (DVCS) hay VCS, là một hệ thống quản lý phiên bản phân tán ra đời vào năm 2005 và trở thành một hệ thống quản lý phiên bản phân tán được sử dụng nhiều nhất hiện nay. Có thể nói Git là một kho lưu trữ chưa toàn bộ lịch sử của người dùng khi sử dụng. </a:t>
            </a:r>
            <a:endParaRPr dirty="0">
              <a:solidFill>
                <a:schemeClr val="dk1"/>
              </a:solidFill>
              <a:latin typeface="+mj-lt"/>
            </a:endParaRPr>
          </a:p>
        </p:txBody>
      </p:sp>
      <p:grpSp>
        <p:nvGrpSpPr>
          <p:cNvPr id="736" name="Google Shape;736;p34"/>
          <p:cNvGrpSpPr/>
          <p:nvPr/>
        </p:nvGrpSpPr>
        <p:grpSpPr>
          <a:xfrm>
            <a:off x="6443300" y="3713700"/>
            <a:ext cx="941512" cy="1429800"/>
            <a:chOff x="-1662475" y="2180775"/>
            <a:chExt cx="941512" cy="1429800"/>
          </a:xfrm>
        </p:grpSpPr>
        <p:grpSp>
          <p:nvGrpSpPr>
            <p:cNvPr id="737" name="Google Shape;737;p34"/>
            <p:cNvGrpSpPr/>
            <p:nvPr/>
          </p:nvGrpSpPr>
          <p:grpSpPr>
            <a:xfrm>
              <a:off x="-1662475" y="2180775"/>
              <a:ext cx="941512" cy="58200"/>
              <a:chOff x="507750" y="1043075"/>
              <a:chExt cx="941512" cy="58200"/>
            </a:xfrm>
          </p:grpSpPr>
          <p:sp>
            <p:nvSpPr>
              <p:cNvPr id="738" name="Google Shape;738;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39" name="Google Shape;739;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0" name="Google Shape;740;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1" name="Google Shape;741;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2" name="Google Shape;742;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43" name="Google Shape;743;p34"/>
            <p:cNvGrpSpPr/>
            <p:nvPr/>
          </p:nvGrpSpPr>
          <p:grpSpPr>
            <a:xfrm>
              <a:off x="-1662475" y="2376718"/>
              <a:ext cx="941512" cy="58200"/>
              <a:chOff x="507750" y="1043075"/>
              <a:chExt cx="941512" cy="58200"/>
            </a:xfrm>
          </p:grpSpPr>
          <p:sp>
            <p:nvSpPr>
              <p:cNvPr id="744" name="Google Shape;744;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5" name="Google Shape;745;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6" name="Google Shape;746;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7" name="Google Shape;747;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48" name="Google Shape;748;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49" name="Google Shape;749;p34"/>
            <p:cNvGrpSpPr/>
            <p:nvPr/>
          </p:nvGrpSpPr>
          <p:grpSpPr>
            <a:xfrm>
              <a:off x="-1662475" y="2572661"/>
              <a:ext cx="941512" cy="58200"/>
              <a:chOff x="507750" y="1043075"/>
              <a:chExt cx="941512" cy="58200"/>
            </a:xfrm>
          </p:grpSpPr>
          <p:sp>
            <p:nvSpPr>
              <p:cNvPr id="750" name="Google Shape;750;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1" name="Google Shape;751;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2" name="Google Shape;752;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3" name="Google Shape;753;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4" name="Google Shape;754;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55" name="Google Shape;755;p34"/>
            <p:cNvGrpSpPr/>
            <p:nvPr/>
          </p:nvGrpSpPr>
          <p:grpSpPr>
            <a:xfrm>
              <a:off x="-1662475" y="2768604"/>
              <a:ext cx="941512" cy="58200"/>
              <a:chOff x="507750" y="1043075"/>
              <a:chExt cx="941512" cy="58200"/>
            </a:xfrm>
          </p:grpSpPr>
          <p:sp>
            <p:nvSpPr>
              <p:cNvPr id="756" name="Google Shape;756;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7" name="Google Shape;757;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8" name="Google Shape;758;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59" name="Google Shape;759;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0" name="Google Shape;760;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61" name="Google Shape;761;p34"/>
            <p:cNvGrpSpPr/>
            <p:nvPr/>
          </p:nvGrpSpPr>
          <p:grpSpPr>
            <a:xfrm>
              <a:off x="-1662475" y="2964546"/>
              <a:ext cx="941512" cy="58200"/>
              <a:chOff x="507750" y="1043075"/>
              <a:chExt cx="941512" cy="58200"/>
            </a:xfrm>
          </p:grpSpPr>
          <p:sp>
            <p:nvSpPr>
              <p:cNvPr id="762" name="Google Shape;762;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3" name="Google Shape;763;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4" name="Google Shape;764;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5" name="Google Shape;765;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6" name="Google Shape;766;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67" name="Google Shape;767;p34"/>
            <p:cNvGrpSpPr/>
            <p:nvPr/>
          </p:nvGrpSpPr>
          <p:grpSpPr>
            <a:xfrm>
              <a:off x="-1662475" y="3160489"/>
              <a:ext cx="941512" cy="58200"/>
              <a:chOff x="507750" y="1043075"/>
              <a:chExt cx="941512" cy="58200"/>
            </a:xfrm>
          </p:grpSpPr>
          <p:sp>
            <p:nvSpPr>
              <p:cNvPr id="768" name="Google Shape;768;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69" name="Google Shape;769;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0" name="Google Shape;770;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1" name="Google Shape;771;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2" name="Google Shape;772;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73" name="Google Shape;773;p34"/>
            <p:cNvGrpSpPr/>
            <p:nvPr/>
          </p:nvGrpSpPr>
          <p:grpSpPr>
            <a:xfrm>
              <a:off x="-1662475" y="3356432"/>
              <a:ext cx="941512" cy="58200"/>
              <a:chOff x="507750" y="1043075"/>
              <a:chExt cx="941512" cy="58200"/>
            </a:xfrm>
          </p:grpSpPr>
          <p:sp>
            <p:nvSpPr>
              <p:cNvPr id="774" name="Google Shape;774;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5" name="Google Shape;775;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6" name="Google Shape;776;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7" name="Google Shape;777;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78" name="Google Shape;778;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779" name="Google Shape;779;p34"/>
            <p:cNvGrpSpPr/>
            <p:nvPr/>
          </p:nvGrpSpPr>
          <p:grpSpPr>
            <a:xfrm>
              <a:off x="-1662475" y="3552375"/>
              <a:ext cx="941512" cy="58200"/>
              <a:chOff x="507750" y="1043075"/>
              <a:chExt cx="941512" cy="58200"/>
            </a:xfrm>
          </p:grpSpPr>
          <p:sp>
            <p:nvSpPr>
              <p:cNvPr id="780" name="Google Shape;780;p34"/>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81" name="Google Shape;781;p34"/>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82" name="Google Shape;782;p34"/>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83" name="Google Shape;783;p34"/>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784" name="Google Shape;784;p34"/>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pic>
        <p:nvPicPr>
          <p:cNvPr id="1030" name="Picture 6" descr="Git là gì? 6 lợi ích TUYỆT VỜI của Git so với những VCS khác">
            <a:extLst>
              <a:ext uri="{FF2B5EF4-FFF2-40B4-BE49-F238E27FC236}">
                <a16:creationId xmlns:a16="http://schemas.microsoft.com/office/drawing/2014/main" id="{577C29AF-0045-3049-E963-7FBC049D6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962" y="979715"/>
            <a:ext cx="4253726" cy="3321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7"/>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Lợi</a:t>
            </a:r>
            <a:r>
              <a:rPr lang="en-US" dirty="0"/>
              <a:t> </a:t>
            </a:r>
            <a:r>
              <a:rPr lang="en-US" dirty="0" err="1"/>
              <a:t>ích</a:t>
            </a:r>
            <a:r>
              <a:rPr lang="en-US" dirty="0"/>
              <a:t> </a:t>
            </a:r>
            <a:r>
              <a:rPr lang="en-US" dirty="0" err="1"/>
              <a:t>của</a:t>
            </a:r>
            <a:r>
              <a:rPr lang="en-US" dirty="0"/>
              <a:t> </a:t>
            </a:r>
            <a:r>
              <a:rPr lang="en-US" dirty="0" err="1"/>
              <a:t>việc</a:t>
            </a:r>
            <a:r>
              <a:rPr lang="en-US" dirty="0"/>
              <a:t> </a:t>
            </a:r>
            <a:r>
              <a:rPr lang="en-US" dirty="0" err="1"/>
              <a:t>sử</a:t>
            </a:r>
            <a:r>
              <a:rPr lang="en-US" dirty="0"/>
              <a:t> </a:t>
            </a:r>
            <a:r>
              <a:rPr lang="en-US" dirty="0" err="1"/>
              <a:t>dụng</a:t>
            </a:r>
            <a:r>
              <a:rPr lang="en-US" dirty="0"/>
              <a:t> Git</a:t>
            </a:r>
            <a:endParaRPr dirty="0"/>
          </a:p>
        </p:txBody>
      </p:sp>
      <p:sp>
        <p:nvSpPr>
          <p:cNvPr id="812" name="Google Shape;812;p37"/>
          <p:cNvSpPr txBox="1">
            <a:spLocks noGrp="1"/>
          </p:cNvSpPr>
          <p:nvPr>
            <p:ph type="subTitle" idx="1"/>
          </p:nvPr>
        </p:nvSpPr>
        <p:spPr>
          <a:xfrm>
            <a:off x="1223050" y="1730775"/>
            <a:ext cx="3215100" cy="10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Git giữ một lịch sử đầy đủ của tất cả các thay đổi được thực hiện trên dự án, cho phép bạn xem và quản lý các phiên bản trước đó của mã nguồn.</a:t>
            </a:r>
            <a:endParaRPr dirty="0"/>
          </a:p>
        </p:txBody>
      </p:sp>
      <p:sp>
        <p:nvSpPr>
          <p:cNvPr id="813" name="Google Shape;813;p37"/>
          <p:cNvSpPr txBox="1">
            <a:spLocks noGrp="1"/>
          </p:cNvSpPr>
          <p:nvPr>
            <p:ph type="subTitle" idx="2"/>
          </p:nvPr>
        </p:nvSpPr>
        <p:spPr>
          <a:xfrm>
            <a:off x="1223041" y="1197100"/>
            <a:ext cx="3215100" cy="4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Theo </a:t>
            </a:r>
            <a:r>
              <a:rPr lang="en-US" dirty="0" err="1"/>
              <a:t>dõi</a:t>
            </a:r>
            <a:r>
              <a:rPr lang="en-US" dirty="0"/>
              <a:t> </a:t>
            </a:r>
            <a:r>
              <a:rPr lang="en-US" dirty="0" err="1"/>
              <a:t>lịch</a:t>
            </a:r>
            <a:r>
              <a:rPr lang="en-US" dirty="0"/>
              <a:t> </a:t>
            </a:r>
            <a:r>
              <a:rPr lang="en-US" dirty="0" err="1"/>
              <a:t>sử</a:t>
            </a:r>
            <a:r>
              <a:rPr lang="en-US" dirty="0"/>
              <a:t> </a:t>
            </a:r>
            <a:r>
              <a:rPr lang="en-US" dirty="0" err="1"/>
              <a:t>thay</a:t>
            </a:r>
            <a:r>
              <a:rPr lang="en-US" dirty="0"/>
              <a:t> </a:t>
            </a:r>
            <a:r>
              <a:rPr lang="en-US" dirty="0" err="1"/>
              <a:t>đổi</a:t>
            </a:r>
            <a:endParaRPr dirty="0"/>
          </a:p>
        </p:txBody>
      </p:sp>
      <p:sp>
        <p:nvSpPr>
          <p:cNvPr id="814" name="Google Shape;814;p37"/>
          <p:cNvSpPr txBox="1">
            <a:spLocks noGrp="1"/>
          </p:cNvSpPr>
          <p:nvPr>
            <p:ph type="subTitle" idx="3"/>
          </p:nvPr>
        </p:nvSpPr>
        <p:spPr>
          <a:xfrm>
            <a:off x="4705874" y="1730775"/>
            <a:ext cx="3215100" cy="10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Git cho phép bạn làm việc với nhiều phiên bản của cùng một dự án song song, giúp bạn thử nghiệm và phát triển các tính năng mới mà không làm ảnh hưởng đến phiên bản chính thức.</a:t>
            </a:r>
            <a:endParaRPr dirty="0"/>
          </a:p>
        </p:txBody>
      </p:sp>
      <p:sp>
        <p:nvSpPr>
          <p:cNvPr id="815" name="Google Shape;815;p37"/>
          <p:cNvSpPr txBox="1">
            <a:spLocks noGrp="1"/>
          </p:cNvSpPr>
          <p:nvPr>
            <p:ph type="subTitle" idx="4"/>
          </p:nvPr>
        </p:nvSpPr>
        <p:spPr>
          <a:xfrm>
            <a:off x="4705864" y="1197100"/>
            <a:ext cx="3215100" cy="4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Quản</a:t>
            </a:r>
            <a:r>
              <a:rPr lang="en-US" dirty="0"/>
              <a:t> </a:t>
            </a:r>
            <a:r>
              <a:rPr lang="en-US" dirty="0" err="1"/>
              <a:t>lý</a:t>
            </a:r>
            <a:r>
              <a:rPr lang="en-US" dirty="0"/>
              <a:t> </a:t>
            </a:r>
            <a:r>
              <a:rPr lang="en-US" dirty="0" err="1"/>
              <a:t>phiên</a:t>
            </a:r>
            <a:r>
              <a:rPr lang="en-US" dirty="0"/>
              <a:t> </a:t>
            </a:r>
            <a:r>
              <a:rPr lang="en-US" dirty="0" err="1"/>
              <a:t>bản</a:t>
            </a:r>
            <a:endParaRPr dirty="0"/>
          </a:p>
        </p:txBody>
      </p:sp>
      <p:sp>
        <p:nvSpPr>
          <p:cNvPr id="816" name="Google Shape;816;p37"/>
          <p:cNvSpPr txBox="1">
            <a:spLocks noGrp="1"/>
          </p:cNvSpPr>
          <p:nvPr>
            <p:ph type="subTitle" idx="5"/>
          </p:nvPr>
        </p:nvSpPr>
        <p:spPr>
          <a:xfrm>
            <a:off x="1223050" y="3491175"/>
            <a:ext cx="3215100" cy="10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Với Git, nhiều nhà phát triển có thể làm việc trên cùng một dự án một cách độc lập và song song, mà không cần phải đợi đến khi một người hoàn thành công việc của mình.</a:t>
            </a:r>
          </a:p>
        </p:txBody>
      </p:sp>
      <p:sp>
        <p:nvSpPr>
          <p:cNvPr id="817" name="Google Shape;817;p37"/>
          <p:cNvSpPr txBox="1">
            <a:spLocks noGrp="1"/>
          </p:cNvSpPr>
          <p:nvPr>
            <p:ph type="subTitle" idx="6"/>
          </p:nvPr>
        </p:nvSpPr>
        <p:spPr>
          <a:xfrm>
            <a:off x="1223025" y="2957498"/>
            <a:ext cx="3215100" cy="4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i="0" dirty="0" err="1">
                <a:solidFill>
                  <a:schemeClr val="tx1"/>
                </a:solidFill>
                <a:effectLst/>
                <a:latin typeface="Zen Antique" panose="020B0604020202020204" charset="-128"/>
                <a:ea typeface="Zen Antique" panose="020B0604020202020204" charset="-128"/>
              </a:rPr>
              <a:t>Làm</a:t>
            </a:r>
            <a:r>
              <a:rPr lang="en-US" b="0" i="0" dirty="0">
                <a:solidFill>
                  <a:schemeClr val="tx1"/>
                </a:solidFill>
                <a:effectLst/>
                <a:latin typeface="Zen Antique" panose="020B0604020202020204" charset="-128"/>
                <a:ea typeface="Zen Antique" panose="020B0604020202020204" charset="-128"/>
              </a:rPr>
              <a:t> </a:t>
            </a:r>
            <a:r>
              <a:rPr lang="en-US" b="0" i="0" dirty="0" err="1">
                <a:solidFill>
                  <a:schemeClr val="tx1"/>
                </a:solidFill>
                <a:effectLst/>
                <a:latin typeface="Zen Antique" panose="020B0604020202020204" charset="-128"/>
                <a:ea typeface="Zen Antique" panose="020B0604020202020204" charset="-128"/>
              </a:rPr>
              <a:t>việc</a:t>
            </a:r>
            <a:r>
              <a:rPr lang="en-US" b="0" i="0" dirty="0">
                <a:solidFill>
                  <a:schemeClr val="tx1"/>
                </a:solidFill>
                <a:effectLst/>
                <a:latin typeface="Zen Antique" panose="020B0604020202020204" charset="-128"/>
                <a:ea typeface="Zen Antique" panose="020B0604020202020204" charset="-128"/>
              </a:rPr>
              <a:t> song </a:t>
            </a:r>
            <a:r>
              <a:rPr lang="en-US" b="0" i="0" dirty="0" err="1">
                <a:solidFill>
                  <a:schemeClr val="tx1"/>
                </a:solidFill>
                <a:effectLst/>
                <a:latin typeface="Zen Antique" panose="020B0604020202020204" charset="-128"/>
                <a:ea typeface="Zen Antique" panose="020B0604020202020204" charset="-128"/>
              </a:rPr>
              <a:t>song</a:t>
            </a:r>
            <a:endParaRPr lang="en-US" dirty="0">
              <a:solidFill>
                <a:schemeClr val="tx1"/>
              </a:solidFill>
              <a:latin typeface="Zen Antique" panose="020B0604020202020204" charset="-128"/>
              <a:ea typeface="Zen Antique" panose="020B0604020202020204" charset="-128"/>
            </a:endParaRPr>
          </a:p>
        </p:txBody>
      </p:sp>
      <p:sp>
        <p:nvSpPr>
          <p:cNvPr id="818" name="Google Shape;818;p37"/>
          <p:cNvSpPr txBox="1">
            <a:spLocks noGrp="1"/>
          </p:cNvSpPr>
          <p:nvPr>
            <p:ph type="subTitle" idx="7"/>
          </p:nvPr>
        </p:nvSpPr>
        <p:spPr>
          <a:xfrm>
            <a:off x="4705874" y="3491175"/>
            <a:ext cx="3215100" cy="10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Git cung cấp các công cụ để xử lý và giải quyết xung đột khi có nhiều người cùng chỉnh sửa cùng một phần của mã nguồn.</a:t>
            </a:r>
            <a:endParaRPr dirty="0"/>
          </a:p>
        </p:txBody>
      </p:sp>
      <p:sp>
        <p:nvSpPr>
          <p:cNvPr id="819" name="Google Shape;819;p37"/>
          <p:cNvSpPr txBox="1">
            <a:spLocks noGrp="1"/>
          </p:cNvSpPr>
          <p:nvPr>
            <p:ph type="subTitle" idx="8"/>
          </p:nvPr>
        </p:nvSpPr>
        <p:spPr>
          <a:xfrm>
            <a:off x="4705848" y="2957498"/>
            <a:ext cx="3215100" cy="44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Giải</a:t>
            </a:r>
            <a:r>
              <a:rPr lang="en-US" dirty="0"/>
              <a:t> </a:t>
            </a:r>
            <a:r>
              <a:rPr lang="en-US" dirty="0" err="1"/>
              <a:t>quyết</a:t>
            </a:r>
            <a:r>
              <a:rPr lang="en-US" dirty="0"/>
              <a:t> </a:t>
            </a:r>
            <a:r>
              <a:rPr lang="en-US" dirty="0" err="1"/>
              <a:t>xung</a:t>
            </a:r>
            <a:r>
              <a:rPr lang="en-US" dirty="0"/>
              <a:t> </a:t>
            </a:r>
            <a:r>
              <a:rPr lang="en-US" dirty="0" err="1"/>
              <a:t>đột</a:t>
            </a:r>
            <a:r>
              <a:rPr lang="en-US" dirty="0"/>
              <a:t> </a:t>
            </a:r>
            <a:r>
              <a:rPr lang="en-US" dirty="0" err="1"/>
              <a:t>dễ</a:t>
            </a:r>
            <a:r>
              <a:rPr lang="en-US" dirty="0"/>
              <a:t> </a:t>
            </a:r>
            <a:r>
              <a:rPr lang="en-US" dirty="0" err="1"/>
              <a:t>dàng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1"/>
          <p:cNvSpPr txBox="1">
            <a:spLocks noGrp="1"/>
          </p:cNvSpPr>
          <p:nvPr>
            <p:ph type="title"/>
          </p:nvPr>
        </p:nvSpPr>
        <p:spPr>
          <a:xfrm>
            <a:off x="620543" y="1516544"/>
            <a:ext cx="3551075" cy="16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err="1"/>
              <a:t>Cài</a:t>
            </a:r>
            <a:r>
              <a:rPr lang="en-US" sz="3600" dirty="0"/>
              <a:t> </a:t>
            </a:r>
            <a:r>
              <a:rPr lang="en-US" sz="3600" dirty="0" err="1"/>
              <a:t>đặt</a:t>
            </a:r>
            <a:r>
              <a:rPr lang="en-US" sz="3600" dirty="0"/>
              <a:t> Git </a:t>
            </a:r>
            <a:r>
              <a:rPr lang="en-US" sz="3600" dirty="0" err="1"/>
              <a:t>trên</a:t>
            </a:r>
            <a:r>
              <a:rPr lang="en-US" sz="3600" dirty="0"/>
              <a:t> Linux </a:t>
            </a:r>
            <a:r>
              <a:rPr lang="en-US" sz="3600" dirty="0" err="1"/>
              <a:t>và</a:t>
            </a:r>
            <a:r>
              <a:rPr lang="en-US" sz="3600" dirty="0"/>
              <a:t> macOS</a:t>
            </a:r>
            <a:endParaRPr sz="3600" dirty="0"/>
          </a:p>
        </p:txBody>
      </p:sp>
      <p:pic>
        <p:nvPicPr>
          <p:cNvPr id="861" name="Google Shape;861;p41"/>
          <p:cNvPicPr preferRelativeResize="0">
            <a:picLocks noGrp="1"/>
          </p:cNvPicPr>
          <p:nvPr>
            <p:ph type="pic" idx="2"/>
          </p:nvPr>
        </p:nvPicPr>
        <p:blipFill rotWithShape="1">
          <a:blip r:embed="rId3">
            <a:alphaModFix/>
          </a:blip>
          <a:srcRect l="20431" t="9024" r="29465"/>
          <a:stretch/>
        </p:blipFill>
        <p:spPr>
          <a:xfrm>
            <a:off x="4664538" y="535000"/>
            <a:ext cx="3366001" cy="4073399"/>
          </a:xfrm>
          <a:prstGeom prst="rect">
            <a:avLst/>
          </a:prstGeom>
        </p:spPr>
      </p:pic>
      <p:sp>
        <p:nvSpPr>
          <p:cNvPr id="863" name="Google Shape;863;p41"/>
          <p:cNvSpPr/>
          <p:nvPr/>
        </p:nvSpPr>
        <p:spPr>
          <a:xfrm rot="-2700000">
            <a:off x="7732581" y="795369"/>
            <a:ext cx="540937" cy="540937"/>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nvGrpSpPr>
          <p:cNvPr id="864" name="Google Shape;864;p41"/>
          <p:cNvGrpSpPr/>
          <p:nvPr/>
        </p:nvGrpSpPr>
        <p:grpSpPr>
          <a:xfrm>
            <a:off x="5266050" y="3713700"/>
            <a:ext cx="941512" cy="1429800"/>
            <a:chOff x="-1662475" y="2180775"/>
            <a:chExt cx="941512" cy="1429800"/>
          </a:xfrm>
        </p:grpSpPr>
        <p:grpSp>
          <p:nvGrpSpPr>
            <p:cNvPr id="865" name="Google Shape;865;p41"/>
            <p:cNvGrpSpPr/>
            <p:nvPr/>
          </p:nvGrpSpPr>
          <p:grpSpPr>
            <a:xfrm>
              <a:off x="-1662475" y="2180775"/>
              <a:ext cx="941512" cy="58200"/>
              <a:chOff x="507750" y="1043075"/>
              <a:chExt cx="941512" cy="58200"/>
            </a:xfrm>
          </p:grpSpPr>
          <p:sp>
            <p:nvSpPr>
              <p:cNvPr id="866" name="Google Shape;866;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67" name="Google Shape;867;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68" name="Google Shape;868;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69" name="Google Shape;869;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0" name="Google Shape;870;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871" name="Google Shape;871;p41"/>
            <p:cNvGrpSpPr/>
            <p:nvPr/>
          </p:nvGrpSpPr>
          <p:grpSpPr>
            <a:xfrm>
              <a:off x="-1662475" y="2376718"/>
              <a:ext cx="941512" cy="58200"/>
              <a:chOff x="507750" y="1043075"/>
              <a:chExt cx="941512" cy="58200"/>
            </a:xfrm>
          </p:grpSpPr>
          <p:sp>
            <p:nvSpPr>
              <p:cNvPr id="872" name="Google Shape;872;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3" name="Google Shape;873;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4" name="Google Shape;874;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5" name="Google Shape;875;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6" name="Google Shape;876;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877" name="Google Shape;877;p41"/>
            <p:cNvGrpSpPr/>
            <p:nvPr/>
          </p:nvGrpSpPr>
          <p:grpSpPr>
            <a:xfrm>
              <a:off x="-1662475" y="2572661"/>
              <a:ext cx="941512" cy="58200"/>
              <a:chOff x="507750" y="1043075"/>
              <a:chExt cx="941512" cy="58200"/>
            </a:xfrm>
          </p:grpSpPr>
          <p:sp>
            <p:nvSpPr>
              <p:cNvPr id="878" name="Google Shape;878;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79" name="Google Shape;879;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0" name="Google Shape;880;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1" name="Google Shape;881;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2" name="Google Shape;882;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883" name="Google Shape;883;p41"/>
            <p:cNvGrpSpPr/>
            <p:nvPr/>
          </p:nvGrpSpPr>
          <p:grpSpPr>
            <a:xfrm>
              <a:off x="-1662475" y="2768604"/>
              <a:ext cx="941512" cy="58200"/>
              <a:chOff x="507750" y="1043075"/>
              <a:chExt cx="941512" cy="58200"/>
            </a:xfrm>
          </p:grpSpPr>
          <p:sp>
            <p:nvSpPr>
              <p:cNvPr id="884" name="Google Shape;884;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5" name="Google Shape;885;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6" name="Google Shape;886;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7" name="Google Shape;887;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88" name="Google Shape;888;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889" name="Google Shape;889;p41"/>
            <p:cNvGrpSpPr/>
            <p:nvPr/>
          </p:nvGrpSpPr>
          <p:grpSpPr>
            <a:xfrm>
              <a:off x="-1662475" y="2964546"/>
              <a:ext cx="941512" cy="58200"/>
              <a:chOff x="507750" y="1043075"/>
              <a:chExt cx="941512" cy="58200"/>
            </a:xfrm>
          </p:grpSpPr>
          <p:sp>
            <p:nvSpPr>
              <p:cNvPr id="890" name="Google Shape;890;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1" name="Google Shape;891;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2" name="Google Shape;892;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3" name="Google Shape;893;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4" name="Google Shape;894;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895" name="Google Shape;895;p41"/>
            <p:cNvGrpSpPr/>
            <p:nvPr/>
          </p:nvGrpSpPr>
          <p:grpSpPr>
            <a:xfrm>
              <a:off x="-1662475" y="3160489"/>
              <a:ext cx="941512" cy="58200"/>
              <a:chOff x="507750" y="1043075"/>
              <a:chExt cx="941512" cy="58200"/>
            </a:xfrm>
          </p:grpSpPr>
          <p:sp>
            <p:nvSpPr>
              <p:cNvPr id="896" name="Google Shape;896;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7" name="Google Shape;897;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8" name="Google Shape;898;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899" name="Google Shape;899;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0" name="Google Shape;900;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901" name="Google Shape;901;p41"/>
            <p:cNvGrpSpPr/>
            <p:nvPr/>
          </p:nvGrpSpPr>
          <p:grpSpPr>
            <a:xfrm>
              <a:off x="-1662475" y="3356432"/>
              <a:ext cx="941512" cy="58200"/>
              <a:chOff x="507750" y="1043075"/>
              <a:chExt cx="941512" cy="58200"/>
            </a:xfrm>
          </p:grpSpPr>
          <p:sp>
            <p:nvSpPr>
              <p:cNvPr id="902" name="Google Shape;902;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3" name="Google Shape;903;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4" name="Google Shape;904;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5" name="Google Shape;905;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6" name="Google Shape;906;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nvGrpSpPr>
            <p:cNvPr id="907" name="Google Shape;907;p41"/>
            <p:cNvGrpSpPr/>
            <p:nvPr/>
          </p:nvGrpSpPr>
          <p:grpSpPr>
            <a:xfrm>
              <a:off x="-1662475" y="3552375"/>
              <a:ext cx="941512" cy="58200"/>
              <a:chOff x="507750" y="1043075"/>
              <a:chExt cx="941512" cy="58200"/>
            </a:xfrm>
          </p:grpSpPr>
          <p:sp>
            <p:nvSpPr>
              <p:cNvPr id="908" name="Google Shape;908;p41"/>
              <p:cNvSpPr/>
              <p:nvPr/>
            </p:nvSpPr>
            <p:spPr>
              <a:xfrm>
                <a:off x="507750"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09" name="Google Shape;909;p41"/>
              <p:cNvSpPr/>
              <p:nvPr/>
            </p:nvSpPr>
            <p:spPr>
              <a:xfrm>
                <a:off x="728578"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10" name="Google Shape;910;p41"/>
              <p:cNvSpPr/>
              <p:nvPr/>
            </p:nvSpPr>
            <p:spPr>
              <a:xfrm>
                <a:off x="949406"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11" name="Google Shape;911;p41"/>
              <p:cNvSpPr/>
              <p:nvPr/>
            </p:nvSpPr>
            <p:spPr>
              <a:xfrm>
                <a:off x="1170234"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
            <p:nvSpPr>
              <p:cNvPr id="912" name="Google Shape;912;p41"/>
              <p:cNvSpPr/>
              <p:nvPr/>
            </p:nvSpPr>
            <p:spPr>
              <a:xfrm>
                <a:off x="1391062" y="1043075"/>
                <a:ext cx="58200" cy="58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grpSp>
      </p:grpSp>
      <p:pic>
        <p:nvPicPr>
          <p:cNvPr id="3074" name="Picture 2" descr="Bài 2: Hướng dẫn cài đặt Git trên Windows và Linux">
            <a:extLst>
              <a:ext uri="{FF2B5EF4-FFF2-40B4-BE49-F238E27FC236}">
                <a16:creationId xmlns:a16="http://schemas.microsoft.com/office/drawing/2014/main" id="{5B54756A-EEDF-F85E-495F-0A1D2715B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471" y="534999"/>
            <a:ext cx="4499079" cy="407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1"/>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Cài</a:t>
            </a:r>
            <a:r>
              <a:rPr lang="en-US" dirty="0"/>
              <a:t> </a:t>
            </a:r>
            <a:r>
              <a:rPr lang="en-US" dirty="0" err="1"/>
              <a:t>đặt</a:t>
            </a:r>
            <a:r>
              <a:rPr lang="en-US" dirty="0"/>
              <a:t> </a:t>
            </a:r>
            <a:r>
              <a:rPr lang="en-US" dirty="0" err="1"/>
              <a:t>trên</a:t>
            </a:r>
            <a:r>
              <a:rPr lang="en-US" dirty="0"/>
              <a:t> Linux</a:t>
            </a:r>
            <a:endParaRPr dirty="0"/>
          </a:p>
        </p:txBody>
      </p:sp>
      <p:sp>
        <p:nvSpPr>
          <p:cNvPr id="652" name="Google Shape;652;p31"/>
          <p:cNvSpPr txBox="1"/>
          <p:nvPr/>
        </p:nvSpPr>
        <p:spPr>
          <a:xfrm>
            <a:off x="934325" y="4199900"/>
            <a:ext cx="30000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1"/>
                </a:solidFill>
                <a:latin typeface="Red Hat Display"/>
                <a:ea typeface="Red Hat Display"/>
                <a:cs typeface="Red Hat Display"/>
                <a:sym typeface="Red Hat Display"/>
              </a:rPr>
              <a:t>For more info:</a:t>
            </a:r>
            <a:br>
              <a:rPr lang="en" sz="1000" dirty="0">
                <a:solidFill>
                  <a:schemeClr val="dk1"/>
                </a:solidFill>
                <a:latin typeface="Red Hat Display"/>
                <a:ea typeface="Red Hat Display"/>
                <a:cs typeface="Red Hat Display"/>
                <a:sym typeface="Red Hat Display"/>
              </a:rPr>
            </a:br>
            <a:r>
              <a:rPr lang="en" sz="1000" b="1" u="sng" dirty="0">
                <a:solidFill>
                  <a:schemeClr val="dk1"/>
                </a:solidFill>
                <a:latin typeface="Red Hat Display"/>
                <a:ea typeface="Red Hat Display"/>
                <a:cs typeface="Red Hat Display"/>
                <a:sym typeface="Red Hat Display"/>
                <a:hlinkClick r:id="rId3">
                  <a:extLst>
                    <a:ext uri="{A12FA001-AC4F-418D-AE19-62706E023703}">
                      <ahyp:hlinkClr xmlns:ahyp="http://schemas.microsoft.com/office/drawing/2018/hyperlinkcolor" val="tx"/>
                    </a:ext>
                  </a:extLst>
                </a:hlinkClick>
              </a:rPr>
              <a:t>SLIDESGO</a:t>
            </a:r>
            <a:r>
              <a:rPr lang="en" sz="1000" b="1" dirty="0">
                <a:solidFill>
                  <a:schemeClr val="dk1"/>
                </a:solidFill>
                <a:uFill>
                  <a:noFill/>
                </a:uFill>
                <a:latin typeface="Red Hat Display"/>
                <a:ea typeface="Red Hat Display"/>
                <a:cs typeface="Red Hat Display"/>
                <a:sym typeface="Red Hat Display"/>
                <a:hlinkClick r:id="rId3">
                  <a:extLst>
                    <a:ext uri="{A12FA001-AC4F-418D-AE19-62706E023703}">
                      <ahyp:hlinkClr xmlns:ahyp="http://schemas.microsoft.com/office/drawing/2018/hyperlinkcolor" val="tx"/>
                    </a:ext>
                  </a:extLst>
                </a:hlinkClick>
              </a:rPr>
              <a:t> </a:t>
            </a:r>
            <a:r>
              <a:rPr lang="en" sz="1000" b="1" dirty="0">
                <a:solidFill>
                  <a:schemeClr val="dk1"/>
                </a:solidFill>
                <a:latin typeface="Red Hat Display"/>
                <a:ea typeface="Red Hat Display"/>
                <a:cs typeface="Red Hat Display"/>
                <a:sym typeface="Red Hat Display"/>
              </a:rPr>
              <a:t>| </a:t>
            </a:r>
            <a:r>
              <a:rPr lang="en" sz="1000" b="1" u="sng" dirty="0">
                <a:solidFill>
                  <a:schemeClr val="dk1"/>
                </a:solidFill>
                <a:latin typeface="Red Hat Display"/>
                <a:ea typeface="Red Hat Display"/>
                <a:cs typeface="Red Hat Display"/>
                <a:sym typeface="Red Hat Display"/>
                <a:hlinkClick r:id="rId4">
                  <a:extLst>
                    <a:ext uri="{A12FA001-AC4F-418D-AE19-62706E023703}">
                      <ahyp:hlinkClr xmlns:ahyp="http://schemas.microsoft.com/office/drawing/2018/hyperlinkcolor" val="tx"/>
                    </a:ext>
                  </a:extLst>
                </a:hlinkClick>
              </a:rPr>
              <a:t>BLOG</a:t>
            </a:r>
            <a:r>
              <a:rPr lang="en" sz="1000" b="1" dirty="0">
                <a:solidFill>
                  <a:schemeClr val="dk1"/>
                </a:solidFill>
                <a:latin typeface="Red Hat Display"/>
                <a:ea typeface="Red Hat Display"/>
                <a:cs typeface="Red Hat Display"/>
                <a:sym typeface="Red Hat Display"/>
              </a:rPr>
              <a:t> | </a:t>
            </a:r>
            <a:r>
              <a:rPr lang="en" sz="1000" b="1" u="sng" dirty="0">
                <a:solidFill>
                  <a:schemeClr val="dk1"/>
                </a:solidFill>
                <a:latin typeface="Red Hat Display"/>
                <a:ea typeface="Red Hat Display"/>
                <a:cs typeface="Red Hat Display"/>
                <a:sym typeface="Red Hat Display"/>
                <a:hlinkClick r:id="rId5">
                  <a:extLst>
                    <a:ext uri="{A12FA001-AC4F-418D-AE19-62706E023703}">
                      <ahyp:hlinkClr xmlns:ahyp="http://schemas.microsoft.com/office/drawing/2018/hyperlinkcolor" val="tx"/>
                    </a:ext>
                  </a:extLst>
                </a:hlinkClick>
              </a:rPr>
              <a:t>FAQ</a:t>
            </a:r>
            <a:r>
              <a:rPr lang="en" sz="1000" b="1" u="sng" dirty="0">
                <a:solidFill>
                  <a:schemeClr val="dk1"/>
                </a:solidFill>
                <a:latin typeface="Red Hat Display"/>
                <a:ea typeface="Red Hat Display"/>
                <a:cs typeface="Red Hat Display"/>
                <a:sym typeface="Red Hat Display"/>
              </a:rPr>
              <a:t>s</a:t>
            </a:r>
            <a:endParaRPr sz="1000" b="1" u="sng" dirty="0">
              <a:solidFill>
                <a:schemeClr val="dk1"/>
              </a:solidFill>
              <a:latin typeface="Red Hat Display"/>
              <a:ea typeface="Red Hat Display"/>
              <a:cs typeface="Red Hat Display"/>
              <a:sym typeface="Red Hat Display"/>
            </a:endParaRPr>
          </a:p>
        </p:txBody>
      </p:sp>
      <p:sp>
        <p:nvSpPr>
          <p:cNvPr id="653" name="Google Shape;653;p31"/>
          <p:cNvSpPr txBox="1"/>
          <p:nvPr/>
        </p:nvSpPr>
        <p:spPr>
          <a:xfrm>
            <a:off x="4113975" y="4199900"/>
            <a:ext cx="4095600" cy="45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chemeClr val="dk1"/>
                </a:solidFill>
                <a:latin typeface="Red Hat Display"/>
                <a:ea typeface="Red Hat Display"/>
                <a:cs typeface="Red Hat Display"/>
                <a:sym typeface="Red Hat Display"/>
              </a:rPr>
              <a:t>You can visit our sister projects:</a:t>
            </a:r>
            <a:br>
              <a:rPr lang="en" sz="1000">
                <a:solidFill>
                  <a:schemeClr val="dk1"/>
                </a:solidFill>
                <a:latin typeface="Red Hat Display"/>
                <a:ea typeface="Red Hat Display"/>
                <a:cs typeface="Red Hat Display"/>
                <a:sym typeface="Red Hat Display"/>
              </a:rPr>
            </a:br>
            <a:r>
              <a:rPr lang="en" sz="1000" b="1" u="sng">
                <a:solidFill>
                  <a:schemeClr val="dk1"/>
                </a:solidFill>
                <a:latin typeface="Red Hat Display"/>
                <a:ea typeface="Red Hat Display"/>
                <a:cs typeface="Red Hat Display"/>
                <a:sym typeface="Red Hat Display"/>
                <a:hlinkClick r:id="rId6">
                  <a:extLst>
                    <a:ext uri="{A12FA001-AC4F-418D-AE19-62706E023703}">
                      <ahyp:hlinkClr xmlns:ahyp="http://schemas.microsoft.com/office/drawing/2018/hyperlinkcolor" val="tx"/>
                    </a:ext>
                  </a:extLst>
                </a:hlinkClick>
              </a:rPr>
              <a:t>FREEPIK</a:t>
            </a:r>
            <a:r>
              <a:rPr lang="en" sz="1000" b="1">
                <a:solidFill>
                  <a:schemeClr val="dk1"/>
                </a:solidFill>
                <a:latin typeface="Red Hat Display"/>
                <a:ea typeface="Red Hat Display"/>
                <a:cs typeface="Red Hat Display"/>
                <a:sym typeface="Red Hat Display"/>
              </a:rPr>
              <a:t> | </a:t>
            </a:r>
            <a:r>
              <a:rPr lang="en" sz="1000" b="1" u="sng">
                <a:solidFill>
                  <a:schemeClr val="dk1"/>
                </a:solidFill>
                <a:latin typeface="Red Hat Display"/>
                <a:ea typeface="Red Hat Display"/>
                <a:cs typeface="Red Hat Display"/>
                <a:sym typeface="Red Hat Display"/>
                <a:hlinkClick r:id="rId7">
                  <a:extLst>
                    <a:ext uri="{A12FA001-AC4F-418D-AE19-62706E023703}">
                      <ahyp:hlinkClr xmlns:ahyp="http://schemas.microsoft.com/office/drawing/2018/hyperlinkcolor" val="tx"/>
                    </a:ext>
                  </a:extLst>
                </a:hlinkClick>
              </a:rPr>
              <a:t>FLATICON</a:t>
            </a:r>
            <a:r>
              <a:rPr lang="en" sz="1000" b="1">
                <a:solidFill>
                  <a:schemeClr val="dk1"/>
                </a:solidFill>
                <a:latin typeface="Red Hat Display"/>
                <a:ea typeface="Red Hat Display"/>
                <a:cs typeface="Red Hat Display"/>
                <a:sym typeface="Red Hat Display"/>
              </a:rPr>
              <a:t> | </a:t>
            </a:r>
            <a:r>
              <a:rPr lang="en" sz="1000" b="1" u="sng">
                <a:solidFill>
                  <a:schemeClr val="dk1"/>
                </a:solidFill>
                <a:latin typeface="Red Hat Display"/>
                <a:ea typeface="Red Hat Display"/>
                <a:cs typeface="Red Hat Display"/>
                <a:sym typeface="Red Hat Display"/>
                <a:hlinkClick r:id="rId8">
                  <a:extLst>
                    <a:ext uri="{A12FA001-AC4F-418D-AE19-62706E023703}">
                      <ahyp:hlinkClr xmlns:ahyp="http://schemas.microsoft.com/office/drawing/2018/hyperlinkcolor" val="tx"/>
                    </a:ext>
                  </a:extLst>
                </a:hlinkClick>
              </a:rPr>
              <a:t>STORYSET</a:t>
            </a:r>
            <a:r>
              <a:rPr lang="en" sz="1000" b="1">
                <a:solidFill>
                  <a:schemeClr val="dk1"/>
                </a:solidFill>
                <a:latin typeface="Red Hat Display"/>
                <a:ea typeface="Red Hat Display"/>
                <a:cs typeface="Red Hat Display"/>
                <a:sym typeface="Red Hat Display"/>
              </a:rPr>
              <a:t> | </a:t>
            </a:r>
            <a:r>
              <a:rPr lang="en" sz="1000" b="1" u="sng">
                <a:solidFill>
                  <a:schemeClr val="dk1"/>
                </a:solidFill>
                <a:latin typeface="Red Hat Display"/>
                <a:ea typeface="Red Hat Display"/>
                <a:cs typeface="Red Hat Display"/>
                <a:sym typeface="Red Hat Display"/>
                <a:hlinkClick r:id="rId9">
                  <a:extLst>
                    <a:ext uri="{A12FA001-AC4F-418D-AE19-62706E023703}">
                      <ahyp:hlinkClr xmlns:ahyp="http://schemas.microsoft.com/office/drawing/2018/hyperlinkcolor" val="tx"/>
                    </a:ext>
                  </a:extLst>
                </a:hlinkClick>
              </a:rPr>
              <a:t>WEPIK</a:t>
            </a:r>
            <a:r>
              <a:rPr lang="en" sz="1000" b="1">
                <a:solidFill>
                  <a:schemeClr val="dk1"/>
                </a:solidFill>
                <a:uFill>
                  <a:noFill/>
                </a:uFill>
                <a:latin typeface="Red Hat Display"/>
                <a:ea typeface="Red Hat Display"/>
                <a:cs typeface="Red Hat Display"/>
                <a:sym typeface="Red Hat Display"/>
                <a:hlinkClick r:id="rId9">
                  <a:extLst>
                    <a:ext uri="{A12FA001-AC4F-418D-AE19-62706E023703}">
                      <ahyp:hlinkClr xmlns:ahyp="http://schemas.microsoft.com/office/drawing/2018/hyperlinkcolor" val="tx"/>
                    </a:ext>
                  </a:extLst>
                </a:hlinkClick>
              </a:rPr>
              <a:t> </a:t>
            </a:r>
            <a:r>
              <a:rPr lang="en" sz="1000" b="1">
                <a:solidFill>
                  <a:schemeClr val="dk1"/>
                </a:solidFill>
                <a:latin typeface="Red Hat Display"/>
                <a:ea typeface="Red Hat Display"/>
                <a:cs typeface="Red Hat Display"/>
                <a:sym typeface="Red Hat Display"/>
              </a:rPr>
              <a:t>| </a:t>
            </a:r>
            <a:r>
              <a:rPr lang="en" sz="1000" b="1" u="sng">
                <a:solidFill>
                  <a:schemeClr val="dk1"/>
                </a:solidFill>
                <a:latin typeface="Red Hat Display"/>
                <a:ea typeface="Red Hat Display"/>
                <a:cs typeface="Red Hat Display"/>
                <a:sym typeface="Red Hat Display"/>
                <a:hlinkClick r:id="rId10">
                  <a:extLst>
                    <a:ext uri="{A12FA001-AC4F-418D-AE19-62706E023703}">
                      <ahyp:hlinkClr xmlns:ahyp="http://schemas.microsoft.com/office/drawing/2018/hyperlinkcolor" val="tx"/>
                    </a:ext>
                  </a:extLst>
                </a:hlinkClick>
              </a:rPr>
              <a:t>VIDEVO</a:t>
            </a:r>
            <a:endParaRPr sz="1000" b="1">
              <a:solidFill>
                <a:schemeClr val="dk1"/>
              </a:solidFill>
              <a:latin typeface="Red Hat Display"/>
              <a:ea typeface="Red Hat Display"/>
              <a:cs typeface="Red Hat Display"/>
              <a:sym typeface="Red Hat Display"/>
            </a:endParaRPr>
          </a:p>
        </p:txBody>
      </p:sp>
      <p:sp>
        <p:nvSpPr>
          <p:cNvPr id="3" name="Text Placeholder 2">
            <a:extLst>
              <a:ext uri="{FF2B5EF4-FFF2-40B4-BE49-F238E27FC236}">
                <a16:creationId xmlns:a16="http://schemas.microsoft.com/office/drawing/2014/main" id="{43681F05-D8EF-7B97-D9C1-1BB3B9332B86}"/>
              </a:ext>
            </a:extLst>
          </p:cNvPr>
          <p:cNvSpPr>
            <a:spLocks noGrp="1"/>
          </p:cNvSpPr>
          <p:nvPr>
            <p:ph type="body" idx="1"/>
          </p:nvPr>
        </p:nvSpPr>
        <p:spPr>
          <a:xfrm>
            <a:off x="435769" y="1551124"/>
            <a:ext cx="3628200" cy="2413657"/>
          </a:xfrm>
        </p:spPr>
        <p:txBody>
          <a:bodyPr/>
          <a:lstStyle/>
          <a:p>
            <a:pPr algn="l"/>
            <a:r>
              <a:rPr lang="en-US" sz="1800" dirty="0"/>
              <a:t> </a:t>
            </a:r>
            <a:r>
              <a:rPr lang="en-US" sz="1800" dirty="0" err="1"/>
              <a:t>MantisHub</a:t>
            </a:r>
            <a:r>
              <a:rPr lang="en-US" sz="1800" dirty="0"/>
              <a:t> </a:t>
            </a:r>
            <a:r>
              <a:rPr lang="en-US" sz="1800" dirty="0" err="1"/>
              <a:t>nhằm</a:t>
            </a:r>
            <a:r>
              <a:rPr lang="en-US" sz="1800" dirty="0"/>
              <a:t> </a:t>
            </a:r>
            <a:r>
              <a:rPr lang="en-US" sz="1800" dirty="0" err="1"/>
              <a:t>cung</a:t>
            </a:r>
            <a:r>
              <a:rPr lang="en-US" sz="1800" dirty="0"/>
              <a:t> </a:t>
            </a:r>
            <a:r>
              <a:rPr lang="en-US" sz="1800" dirty="0" err="1"/>
              <a:t>cấp</a:t>
            </a:r>
            <a:r>
              <a:rPr lang="en-US" sz="1800" dirty="0"/>
              <a:t> </a:t>
            </a:r>
            <a:r>
              <a:rPr lang="en-US" sz="1800" dirty="0" err="1"/>
              <a:t>một</a:t>
            </a:r>
            <a:r>
              <a:rPr lang="en-US" sz="1800" dirty="0"/>
              <a:t> </a:t>
            </a:r>
            <a:r>
              <a:rPr lang="en-US" sz="1800" dirty="0" err="1"/>
              <a:t>nền</a:t>
            </a:r>
            <a:r>
              <a:rPr lang="en-US" sz="1800" dirty="0"/>
              <a:t> </a:t>
            </a:r>
            <a:r>
              <a:rPr lang="en-US" sz="1800" dirty="0" err="1"/>
              <a:t>tảng</a:t>
            </a:r>
            <a:r>
              <a:rPr lang="en-US" sz="1800" dirty="0"/>
              <a:t> </a:t>
            </a:r>
            <a:r>
              <a:rPr lang="en-US" sz="1800" dirty="0" err="1"/>
              <a:t>hiệu</a:t>
            </a:r>
            <a:r>
              <a:rPr lang="en-US" sz="1800" dirty="0"/>
              <a:t> </a:t>
            </a:r>
            <a:r>
              <a:rPr lang="en-US" sz="1800" dirty="0" err="1"/>
              <a:t>quả</a:t>
            </a:r>
            <a:r>
              <a:rPr lang="en-US" sz="1800" dirty="0"/>
              <a:t> </a:t>
            </a:r>
            <a:r>
              <a:rPr lang="en-US" sz="1800" dirty="0" err="1"/>
              <a:t>để</a:t>
            </a:r>
            <a:r>
              <a:rPr lang="en-US" sz="1800" dirty="0"/>
              <a:t> </a:t>
            </a:r>
            <a:r>
              <a:rPr lang="en-US" sz="1800" dirty="0" err="1"/>
              <a:t>quản</a:t>
            </a:r>
            <a:r>
              <a:rPr lang="en-US" sz="1800" dirty="0"/>
              <a:t> </a:t>
            </a:r>
            <a:r>
              <a:rPr lang="en-US" sz="1800" dirty="0" err="1"/>
              <a:t>lý</a:t>
            </a:r>
            <a:r>
              <a:rPr lang="en-US" sz="1800" dirty="0"/>
              <a:t>, </a:t>
            </a:r>
            <a:r>
              <a:rPr lang="en-US" sz="1800" dirty="0" err="1"/>
              <a:t>theo</a:t>
            </a:r>
            <a:r>
              <a:rPr lang="en-US" sz="1800" dirty="0"/>
              <a:t> </a:t>
            </a:r>
            <a:r>
              <a:rPr lang="en-US" sz="1800" dirty="0" err="1"/>
              <a:t>dõi</a:t>
            </a:r>
            <a:r>
              <a:rPr lang="en-US" sz="1800" dirty="0"/>
              <a:t> </a:t>
            </a:r>
            <a:r>
              <a:rPr lang="en-US" sz="1800" dirty="0" err="1"/>
              <a:t>và</a:t>
            </a:r>
            <a:r>
              <a:rPr lang="en-US" sz="1800" dirty="0"/>
              <a:t> </a:t>
            </a:r>
            <a:r>
              <a:rPr lang="en-US" sz="1800" dirty="0" err="1"/>
              <a:t>giải</a:t>
            </a:r>
            <a:r>
              <a:rPr lang="en-US" sz="1800" dirty="0"/>
              <a:t> </a:t>
            </a:r>
            <a:r>
              <a:rPr lang="en-US" sz="1800" dirty="0" err="1"/>
              <a:t>quyết</a:t>
            </a:r>
            <a:r>
              <a:rPr lang="en-US" sz="1800" dirty="0"/>
              <a:t> </a:t>
            </a:r>
            <a:r>
              <a:rPr lang="en-US" sz="1800" dirty="0" err="1"/>
              <a:t>các</a:t>
            </a:r>
            <a:r>
              <a:rPr lang="en-US" sz="1800" dirty="0"/>
              <a:t> </a:t>
            </a:r>
            <a:r>
              <a:rPr lang="en-US" sz="1800" dirty="0" err="1"/>
              <a:t>vấn</a:t>
            </a:r>
            <a:r>
              <a:rPr lang="en-US" sz="1800" dirty="0"/>
              <a:t> </a:t>
            </a:r>
            <a:r>
              <a:rPr lang="en-US" sz="1800" dirty="0" err="1"/>
              <a:t>đề</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a:t>
            </a:r>
            <a:r>
              <a:rPr lang="en-US" sz="1800" dirty="0" err="1"/>
              <a:t>phát</a:t>
            </a:r>
            <a:r>
              <a:rPr lang="en-US" sz="1800" dirty="0"/>
              <a:t> </a:t>
            </a:r>
            <a:r>
              <a:rPr lang="en-US" sz="1800" dirty="0" err="1"/>
              <a:t>triển</a:t>
            </a:r>
            <a:r>
              <a:rPr lang="en-US" sz="1800" dirty="0"/>
              <a:t> </a:t>
            </a:r>
            <a:r>
              <a:rPr lang="en-US" sz="1800" dirty="0" err="1"/>
              <a:t>và</a:t>
            </a:r>
            <a:r>
              <a:rPr lang="en-US" sz="1800" dirty="0"/>
              <a:t> </a:t>
            </a:r>
            <a:r>
              <a:rPr lang="en-US" sz="1800" dirty="0" err="1"/>
              <a:t>duy</a:t>
            </a:r>
            <a:r>
              <a:rPr lang="en-US" sz="1800" dirty="0"/>
              <a:t> </a:t>
            </a:r>
            <a:r>
              <a:rPr lang="en-US" sz="1800" dirty="0" err="1"/>
              <a:t>trì</a:t>
            </a:r>
            <a:r>
              <a:rPr lang="en-US" sz="1800" dirty="0"/>
              <a:t> </a:t>
            </a:r>
            <a:r>
              <a:rPr lang="en-US" sz="1800" dirty="0" err="1"/>
              <a:t>phần</a:t>
            </a:r>
            <a:r>
              <a:rPr lang="en-US" sz="1800" dirty="0"/>
              <a:t> </a:t>
            </a:r>
            <a:r>
              <a:rPr lang="en-US" sz="1800" dirty="0" err="1"/>
              <a:t>mềm</a:t>
            </a:r>
            <a:r>
              <a:rPr lang="en-US" sz="1800" dirty="0"/>
              <a:t>, </a:t>
            </a:r>
            <a:r>
              <a:rPr lang="en-US" sz="1800" dirty="0" err="1"/>
              <a:t>từ</a:t>
            </a:r>
            <a:r>
              <a:rPr lang="en-US" sz="1800" dirty="0"/>
              <a:t> </a:t>
            </a:r>
            <a:r>
              <a:rPr lang="en-US" sz="1800" dirty="0" err="1"/>
              <a:t>việc</a:t>
            </a:r>
            <a:r>
              <a:rPr lang="en-US" sz="1800" dirty="0"/>
              <a:t> </a:t>
            </a:r>
            <a:r>
              <a:rPr lang="en-US" sz="1800" dirty="0" err="1"/>
              <a:t>báo</a:t>
            </a:r>
            <a:r>
              <a:rPr lang="en-US" sz="1800" dirty="0"/>
              <a:t> </a:t>
            </a:r>
            <a:r>
              <a:rPr lang="en-US" sz="1800" dirty="0" err="1"/>
              <a:t>cáo</a:t>
            </a:r>
            <a:r>
              <a:rPr lang="en-US" sz="1800" dirty="0"/>
              <a:t> </a:t>
            </a:r>
            <a:r>
              <a:rPr lang="en-US" sz="1800" dirty="0" err="1"/>
              <a:t>lỗi</a:t>
            </a:r>
            <a:r>
              <a:rPr lang="en-US" sz="1800" dirty="0"/>
              <a:t> </a:t>
            </a:r>
            <a:r>
              <a:rPr lang="en-US" sz="1800" dirty="0" err="1"/>
              <a:t>đến</a:t>
            </a:r>
            <a:r>
              <a:rPr lang="en-US" sz="1800" dirty="0"/>
              <a:t> </a:t>
            </a:r>
            <a:r>
              <a:rPr lang="en-US" sz="1800" dirty="0" err="1"/>
              <a:t>theo</a:t>
            </a:r>
            <a:r>
              <a:rPr lang="en-US" sz="1800" dirty="0"/>
              <a:t> </a:t>
            </a:r>
            <a:r>
              <a:rPr lang="en-US" sz="1800" dirty="0" err="1"/>
              <a:t>dõi</a:t>
            </a:r>
            <a:r>
              <a:rPr lang="en-US" sz="1800" dirty="0"/>
              <a:t> </a:t>
            </a:r>
            <a:r>
              <a:rPr lang="en-US" sz="1800" dirty="0" err="1"/>
              <a:t>yêu</a:t>
            </a:r>
            <a:r>
              <a:rPr lang="en-US" sz="1800" dirty="0"/>
              <a:t> </a:t>
            </a:r>
            <a:r>
              <a:rPr lang="en-US" sz="1800" dirty="0" err="1"/>
              <a:t>cầu</a:t>
            </a:r>
            <a:r>
              <a:rPr lang="en-US" sz="1800" dirty="0"/>
              <a:t> </a:t>
            </a:r>
            <a:r>
              <a:rPr lang="en-US" sz="1800" dirty="0" err="1"/>
              <a:t>tính</a:t>
            </a:r>
            <a:r>
              <a:rPr lang="en-US" sz="1800" dirty="0"/>
              <a:t> </a:t>
            </a:r>
            <a:r>
              <a:rPr lang="en-US" sz="1800" dirty="0" err="1"/>
              <a:t>năng</a:t>
            </a:r>
            <a:r>
              <a:rPr lang="en-US" sz="1800" dirty="0"/>
              <a:t> </a:t>
            </a:r>
            <a:r>
              <a:rPr lang="en-US" sz="1800" dirty="0" err="1"/>
              <a:t>và</a:t>
            </a:r>
            <a:r>
              <a:rPr lang="en-US" sz="1800" dirty="0"/>
              <a:t> </a:t>
            </a:r>
            <a:r>
              <a:rPr lang="en-US" sz="1800" dirty="0" err="1"/>
              <a:t>các</a:t>
            </a:r>
            <a:r>
              <a:rPr lang="en-US" sz="1800" dirty="0"/>
              <a:t> </a:t>
            </a:r>
            <a:r>
              <a:rPr lang="en-US" sz="1800" dirty="0" err="1"/>
              <a:t>nhiệm</a:t>
            </a:r>
            <a:r>
              <a:rPr lang="en-US" sz="1800" dirty="0"/>
              <a:t> </a:t>
            </a:r>
            <a:r>
              <a:rPr lang="en-US" sz="1800" dirty="0" err="1"/>
              <a:t>vụ</a:t>
            </a:r>
            <a:r>
              <a:rPr lang="en-US" sz="1800" dirty="0"/>
              <a:t> </a:t>
            </a:r>
            <a:r>
              <a:rPr lang="en-US" sz="1800" dirty="0" err="1"/>
              <a:t>phát</a:t>
            </a:r>
            <a:r>
              <a:rPr lang="en-US" sz="1800" dirty="0"/>
              <a:t> </a:t>
            </a:r>
            <a:r>
              <a:rPr lang="en-US" sz="1800" dirty="0" err="1"/>
              <a:t>triển</a:t>
            </a:r>
            <a:r>
              <a:rPr lang="en-US" sz="1800" dirty="0"/>
              <a:t>.</a:t>
            </a:r>
          </a:p>
        </p:txBody>
      </p:sp>
      <p:pic>
        <p:nvPicPr>
          <p:cNvPr id="5" name="Picture 4">
            <a:extLst>
              <a:ext uri="{FF2B5EF4-FFF2-40B4-BE49-F238E27FC236}">
                <a16:creationId xmlns:a16="http://schemas.microsoft.com/office/drawing/2014/main" id="{D1811C97-A893-E7F1-73FE-1F931EB623D2}"/>
              </a:ext>
            </a:extLst>
          </p:cNvPr>
          <p:cNvPicPr>
            <a:picLocks noChangeAspect="1"/>
          </p:cNvPicPr>
          <p:nvPr/>
        </p:nvPicPr>
        <p:blipFill>
          <a:blip r:embed="rId11"/>
          <a:stretch>
            <a:fillRect/>
          </a:stretch>
        </p:blipFill>
        <p:spPr>
          <a:xfrm>
            <a:off x="104151" y="1428750"/>
            <a:ext cx="8935697" cy="3714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43"/>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Cài</a:t>
            </a:r>
            <a:r>
              <a:rPr lang="en-US" dirty="0"/>
              <a:t> </a:t>
            </a:r>
            <a:r>
              <a:rPr lang="en-US" dirty="0" err="1"/>
              <a:t>đặt</a:t>
            </a:r>
            <a:r>
              <a:rPr lang="en-US" dirty="0"/>
              <a:t> </a:t>
            </a:r>
            <a:r>
              <a:rPr lang="en-US" dirty="0" err="1"/>
              <a:t>trên</a:t>
            </a:r>
            <a:r>
              <a:rPr lang="en-US" dirty="0"/>
              <a:t> macOS</a:t>
            </a:r>
            <a:endParaRPr dirty="0"/>
          </a:p>
        </p:txBody>
      </p:sp>
      <p:pic>
        <p:nvPicPr>
          <p:cNvPr id="3" name="Picture 2">
            <a:extLst>
              <a:ext uri="{FF2B5EF4-FFF2-40B4-BE49-F238E27FC236}">
                <a16:creationId xmlns:a16="http://schemas.microsoft.com/office/drawing/2014/main" id="{4DAA6783-FA5E-EFE6-9AD2-BA4319C6B145}"/>
              </a:ext>
            </a:extLst>
          </p:cNvPr>
          <p:cNvPicPr>
            <a:picLocks noChangeAspect="1"/>
          </p:cNvPicPr>
          <p:nvPr/>
        </p:nvPicPr>
        <p:blipFill>
          <a:blip r:embed="rId3"/>
          <a:stretch>
            <a:fillRect/>
          </a:stretch>
        </p:blipFill>
        <p:spPr>
          <a:xfrm>
            <a:off x="901975" y="1337942"/>
            <a:ext cx="7440063" cy="38055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0"/>
          <p:cNvSpPr txBox="1">
            <a:spLocks noGrp="1"/>
          </p:cNvSpPr>
          <p:nvPr>
            <p:ph type="subTitle" idx="1"/>
          </p:nvPr>
        </p:nvSpPr>
        <p:spPr>
          <a:xfrm>
            <a:off x="1605936" y="2066169"/>
            <a:ext cx="6909413" cy="88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CÁC TÍNH NĂNG CHÍNH CỦA GIT</a:t>
            </a:r>
            <a:endParaRPr sz="4400" dirty="0"/>
          </a:p>
        </p:txBody>
      </p:sp>
      <p:sp>
        <p:nvSpPr>
          <p:cNvPr id="853" name="Google Shape;853;p40"/>
          <p:cNvSpPr txBox="1">
            <a:spLocks noGrp="1"/>
          </p:cNvSpPr>
          <p:nvPr>
            <p:ph type="title"/>
          </p:nvPr>
        </p:nvSpPr>
        <p:spPr>
          <a:xfrm>
            <a:off x="197275" y="2066169"/>
            <a:ext cx="1606800" cy="15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95%</a:t>
            </a:r>
            <a:endParaRPr dirty="0"/>
          </a:p>
        </p:txBody>
      </p:sp>
      <p:sp>
        <p:nvSpPr>
          <p:cNvPr id="854" name="Google Shape;854;p40"/>
          <p:cNvSpPr/>
          <p:nvPr/>
        </p:nvSpPr>
        <p:spPr>
          <a:xfrm>
            <a:off x="3464900" y="-893425"/>
            <a:ext cx="2064900" cy="2064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855" name="Google Shape;855;p40"/>
          <p:cNvSpPr/>
          <p:nvPr/>
        </p:nvSpPr>
        <p:spPr>
          <a:xfrm rot="-2700000">
            <a:off x="4676916" y="4209752"/>
            <a:ext cx="506571" cy="506571"/>
          </a:xfrm>
          <a:prstGeom prst="plus">
            <a:avLst>
              <a:gd name="adj" fmla="val 36371"/>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Medium"/>
              <a:ea typeface="Red Hat Display Medium"/>
              <a:cs typeface="Red Hat Display Medium"/>
              <a:sym typeface="Red Hat Display Medium"/>
            </a:endParaRPr>
          </a:p>
        </p:txBody>
      </p:sp>
    </p:spTree>
  </p:cSld>
  <p:clrMapOvr>
    <a:masterClrMapping/>
  </p:clrMapOvr>
</p:sld>
</file>

<file path=ppt/theme/theme1.xml><?xml version="1.0" encoding="utf-8"?>
<a:theme xmlns:a="http://schemas.openxmlformats.org/drawingml/2006/main" name="Fetal Monitoring Case Report by Slidesgo">
  <a:themeElements>
    <a:clrScheme name="Simple Light">
      <a:dk1>
        <a:srgbClr val="000000"/>
      </a:dk1>
      <a:lt1>
        <a:srgbClr val="E9E9E9"/>
      </a:lt1>
      <a:dk2>
        <a:srgbClr val="86198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601</Words>
  <Application>Microsoft Office PowerPoint</Application>
  <PresentationFormat>On-screen Show (16:9)</PresentationFormat>
  <Paragraphs>59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Red Hat Display</vt:lpstr>
      <vt:lpstr>Open Sans</vt:lpstr>
      <vt:lpstr>Red Hat Display Medium</vt:lpstr>
      <vt:lpstr>Arial</vt:lpstr>
      <vt:lpstr>Zen Antique</vt:lpstr>
      <vt:lpstr>Fetal Monitoring Case Report by Slidesgo</vt:lpstr>
      <vt:lpstr>GIT TRÊN MAC,LINUX</vt:lpstr>
      <vt:lpstr>01</vt:lpstr>
      <vt:lpstr>Giới thiệu</vt:lpstr>
      <vt:lpstr>Tổng quan</vt:lpstr>
      <vt:lpstr>Lợi ích của việc sử dụng Git</vt:lpstr>
      <vt:lpstr>Cài đặt Git trên Linux và macOS</vt:lpstr>
      <vt:lpstr>Cài đặt trên Linux</vt:lpstr>
      <vt:lpstr>Cài đặt trên macOS</vt:lpstr>
      <vt:lpstr>95%</vt:lpstr>
      <vt:lpstr>Các lệnh cơ bản của Git</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MANTISHUB</dc:title>
  <dc:creator>Hacker's</dc:creator>
  <cp:lastModifiedBy>thang tran</cp:lastModifiedBy>
  <cp:revision>3</cp:revision>
  <dcterms:modified xsi:type="dcterms:W3CDTF">2024-03-24T03:24:22Z</dcterms:modified>
</cp:coreProperties>
</file>