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3" r:id="rId5"/>
    <p:sldId id="307" r:id="rId6"/>
    <p:sldId id="308" r:id="rId7"/>
    <p:sldId id="309" r:id="rId8"/>
    <p:sldId id="310" r:id="rId9"/>
    <p:sldId id="314" r:id="rId10"/>
    <p:sldId id="274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  <p:embeddedFont>
      <p:font typeface="Sorts Mill Goudy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83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2" autoAdjust="0"/>
  </p:normalViewPr>
  <p:slideViewPr>
    <p:cSldViewPr snapToGrid="0">
      <p:cViewPr varScale="1">
        <p:scale>
          <a:sx n="92" d="100"/>
          <a:sy n="92" d="100"/>
        </p:scale>
        <p:origin x="540" y="36"/>
      </p:cViewPr>
      <p:guideLst>
        <p:guide orient="horz" pos="1683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6a9637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6a9637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08e1304a9_0_28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08e1304a9_0_28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9ec8de2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f9ec8de2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8346d27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08346d27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08346d27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08346d27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Times New Roman" panose="02020603050405020304" pitchFamily="18" charset="0"/>
              <a:buChar char="-"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08346d27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08346d27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08346d27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08346d27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08346d27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08346d27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8346d27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08346d27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8346d27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08346d27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6100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0000"/>
          </a:blip>
          <a:srcRect l="804" r="2220" b="7808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10000" y="1252806"/>
            <a:ext cx="5724000" cy="21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710000" y="3387744"/>
            <a:ext cx="57240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96700" y="27217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4804748" y="27217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04748" y="3280700"/>
            <a:ext cx="2742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96700" y="3280700"/>
            <a:ext cx="2742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3225" y="368825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523875" y="-989650"/>
            <a:ext cx="1302125" cy="706127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34" name="Google Shape;3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8372475" y="-989650"/>
            <a:ext cx="1302125" cy="706127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045100" y="1285875"/>
            <a:ext cx="6367800" cy="25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6100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464591" y="14650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464597" y="188652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4643709" y="14650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4643697" y="188652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1464591" y="249885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1464597" y="292037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643709" y="249885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4643697" y="292037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1464591" y="35327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1464597" y="395422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/>
          </p:nvPr>
        </p:nvSpPr>
        <p:spPr>
          <a:xfrm>
            <a:off x="4643709" y="35327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4643697" y="3954225"/>
            <a:ext cx="3035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83" name="Google Shape;83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743812" y="1461375"/>
            <a:ext cx="6258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r:id="" action="ppaction://noaction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743812" y="2498850"/>
            <a:ext cx="6264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743812" y="3532700"/>
            <a:ext cx="6264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3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7778288" y="1461325"/>
            <a:ext cx="621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3">
            <a:hlinkClick r:id="" action="ppaction://noaction"/>
          </p:cNvPr>
          <p:cNvSpPr txBox="1">
            <a:spLocks noGrp="1"/>
          </p:cNvSpPr>
          <p:nvPr>
            <p:ph type="title" idx="19" hasCustomPrompt="1"/>
          </p:nvPr>
        </p:nvSpPr>
        <p:spPr>
          <a:xfrm>
            <a:off x="7778288" y="2498850"/>
            <a:ext cx="621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78288" y="3532700"/>
            <a:ext cx="621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713225" y="368825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53925" y="1208292"/>
            <a:ext cx="1236400" cy="6721833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7000"/>
              </a:schemeClr>
            </a:outerShdw>
          </a:effectLst>
        </p:spPr>
      </p:pic>
      <p:pic>
        <p:nvPicPr>
          <p:cNvPr id="184" name="Google Shape;184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848600" y="-8575"/>
            <a:ext cx="1302125" cy="706127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2">
            <a:alphaModFix amt="20000"/>
          </a:blip>
          <a:srcRect r="586"/>
          <a:stretch>
            <a:fillRect/>
          </a:stretch>
        </p:blipFill>
        <p:spPr>
          <a:xfrm>
            <a:off x="-52676" y="-24025"/>
            <a:ext cx="9268402" cy="5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494600" y="-10908"/>
            <a:ext cx="1236400" cy="6721833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7000"/>
              </a:schemeClr>
            </a:outerShdw>
          </a:effectLst>
        </p:spPr>
      </p:pic>
      <p:pic>
        <p:nvPicPr>
          <p:cNvPr id="188" name="Google Shape;188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828675" y="-10908"/>
            <a:ext cx="1302125" cy="706127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30000"/>
          </a:blip>
          <a:srcRect l="804" r="2220" b="7808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775" y="-608651"/>
            <a:ext cx="1062486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192" name="Google Shape;192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7984739" y="-608651"/>
            <a:ext cx="1062486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7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6100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ts Mill Goudy" panose="02000503000000000000"/>
              <a:buNone/>
              <a:defRPr sz="3500" b="1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6100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4310" y="-1183825"/>
            <a:ext cx="1013915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205" name="Google Shape;205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6775" y="-608651"/>
            <a:ext cx="1062486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206" name="Google Shape;20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7335775" y="-1183825"/>
            <a:ext cx="1013915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7000"/>
              </a:schemeClr>
            </a:outerShdw>
          </a:effectLst>
        </p:spPr>
      </p:pic>
      <p:pic>
        <p:nvPicPr>
          <p:cNvPr id="207" name="Google Shape;20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984739" y="-608651"/>
            <a:ext cx="1062486" cy="5761676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7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47952-B223-584C-513C-0B6CC54CE7B6}"/>
              </a:ext>
            </a:extLst>
          </p:cNvPr>
          <p:cNvSpPr txBox="1"/>
          <p:nvPr/>
        </p:nvSpPr>
        <p:spPr>
          <a:xfrm>
            <a:off x="1808225" y="699655"/>
            <a:ext cx="5527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u="sng" dirty="0"/>
              <a:t>ĐỒ ÁN</a:t>
            </a:r>
          </a:p>
          <a:p>
            <a:pPr algn="ctr"/>
            <a:r>
              <a:rPr lang="vi-VN" sz="2000" dirty="0"/>
              <a:t>PHÁT TRIỂN PHẦM MỀM </a:t>
            </a:r>
          </a:p>
          <a:p>
            <a:pPr algn="ctr"/>
            <a:r>
              <a:rPr lang="vi-VN" sz="2000" dirty="0"/>
              <a:t>MÃ NGUỒN MỞ</a:t>
            </a:r>
          </a:p>
          <a:p>
            <a:pPr algn="ctr"/>
            <a:endParaRPr lang="vi-VN" sz="2000" dirty="0"/>
          </a:p>
          <a:p>
            <a:r>
              <a:rPr lang="vi-VN" sz="2000" u="sng" dirty="0"/>
              <a:t>Đề tài:</a:t>
            </a:r>
          </a:p>
          <a:p>
            <a:pPr algn="ctr"/>
            <a:r>
              <a:rPr lang="vi-VN" sz="2000" dirty="0"/>
              <a:t>Website Thời trang S-SHOP (LARAVEL)</a:t>
            </a:r>
          </a:p>
          <a:p>
            <a:pPr algn="ctr"/>
            <a:endParaRPr lang="vi-VN" sz="2000" dirty="0"/>
          </a:p>
          <a:p>
            <a:pPr algn="ctr"/>
            <a:r>
              <a:rPr lang="vi-VN" sz="2000" dirty="0"/>
              <a:t>Thành viên nhóm:</a:t>
            </a:r>
          </a:p>
          <a:p>
            <a:pPr algn="ctr"/>
            <a:r>
              <a:rPr lang="vi-VN" sz="1800" i="1" dirty="0"/>
              <a:t>Nguyễn Văn Sĩ</a:t>
            </a:r>
            <a:endParaRPr lang="en-US"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>
            <a:spLocks noGrp="1"/>
          </p:cNvSpPr>
          <p:nvPr>
            <p:ph type="title"/>
          </p:nvPr>
        </p:nvSpPr>
        <p:spPr>
          <a:xfrm>
            <a:off x="2492376" y="1230137"/>
            <a:ext cx="5147943" cy="25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Kết thúc...</a:t>
            </a:r>
            <a:endParaRPr dirty="0"/>
          </a:p>
        </p:txBody>
      </p:sp>
      <p:pic>
        <p:nvPicPr>
          <p:cNvPr id="590" name="Google Shape;590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7145" y="-9900"/>
            <a:ext cx="1144605" cy="6504339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591" name="Google Shape;591;p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5825" y="10762"/>
            <a:ext cx="1199436" cy="6504339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6100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4"/>
          <p:cNvGrpSpPr/>
          <p:nvPr/>
        </p:nvGrpSpPr>
        <p:grpSpPr>
          <a:xfrm>
            <a:off x="451400" y="263"/>
            <a:ext cx="1046158" cy="5761676"/>
            <a:chOff x="451400" y="263"/>
            <a:chExt cx="1046158" cy="5761676"/>
          </a:xfrm>
        </p:grpSpPr>
        <p:pic>
          <p:nvPicPr>
            <p:cNvPr id="226" name="Google Shape;226;p3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83642" y="263"/>
              <a:ext cx="1013915" cy="5761676"/>
            </a:xfrm>
            <a:prstGeom prst="rect">
              <a:avLst/>
            </a:prstGeom>
            <a:noFill/>
            <a:ln>
              <a:noFill/>
            </a:ln>
            <a:effectLst>
              <a:outerShdw blurRad="42863" dist="19050" dir="5400000" algn="bl" rotWithShape="0">
                <a:schemeClr val="dk1">
                  <a:alpha val="14000"/>
                </a:schemeClr>
              </a:outerShdw>
            </a:effectLst>
          </p:spPr>
        </p:pic>
        <p:pic>
          <p:nvPicPr>
            <p:cNvPr id="227" name="Google Shape;227;p3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51400" y="4477673"/>
              <a:ext cx="986150" cy="630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2147937" y="1385114"/>
            <a:ext cx="4897763" cy="587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QUAN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2730037" y="2614743"/>
            <a:ext cx="4021016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 THI CHƯƠNG TRÌNH</a:t>
            </a:r>
            <a:endParaRPr lang="en-GB" alt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 idx="8"/>
          </p:nvPr>
        </p:nvSpPr>
        <p:spPr>
          <a:xfrm>
            <a:off x="3147987" y="3678906"/>
            <a:ext cx="318515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sz="1800"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 idx="21"/>
          </p:nvPr>
        </p:nvSpPr>
        <p:spPr>
          <a:xfrm>
            <a:off x="713225" y="368825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0B050"/>
                </a:solidFill>
              </a:rPr>
              <a:t>NỘI DUNG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9391" y="4294387"/>
            <a:ext cx="267667" cy="2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1082;p61"/>
          <p:cNvSpPr/>
          <p:nvPr/>
        </p:nvSpPr>
        <p:spPr>
          <a:xfrm>
            <a:off x="1722016" y="1385114"/>
            <a:ext cx="478675" cy="477925"/>
          </a:xfrm>
          <a:custGeom>
            <a:avLst/>
            <a:gdLst/>
            <a:ahLst/>
            <a:cxnLst/>
            <a:rect l="l" t="t" r="r" b="b"/>
            <a:pathLst>
              <a:path w="19147" h="19117" extrusionOk="0">
                <a:moveTo>
                  <a:pt x="9283" y="637"/>
                </a:moveTo>
                <a:cubicBezTo>
                  <a:pt x="10469" y="1242"/>
                  <a:pt x="11446" y="2219"/>
                  <a:pt x="12051" y="3405"/>
                </a:cubicBezTo>
                <a:cubicBezTo>
                  <a:pt x="12098" y="3498"/>
                  <a:pt x="12168" y="3545"/>
                  <a:pt x="12261" y="3568"/>
                </a:cubicBezTo>
                <a:cubicBezTo>
                  <a:pt x="12354" y="3568"/>
                  <a:pt x="12447" y="3545"/>
                  <a:pt x="12493" y="3475"/>
                </a:cubicBezTo>
                <a:lnTo>
                  <a:pt x="12819" y="3103"/>
                </a:lnTo>
                <a:cubicBezTo>
                  <a:pt x="13447" y="3731"/>
                  <a:pt x="15355" y="5801"/>
                  <a:pt x="16076" y="8104"/>
                </a:cubicBezTo>
                <a:lnTo>
                  <a:pt x="13377" y="8104"/>
                </a:lnTo>
                <a:cubicBezTo>
                  <a:pt x="12540" y="5359"/>
                  <a:pt x="10167" y="3987"/>
                  <a:pt x="10074" y="3940"/>
                </a:cubicBezTo>
                <a:cubicBezTo>
                  <a:pt x="10031" y="3922"/>
                  <a:pt x="9987" y="3913"/>
                  <a:pt x="9944" y="3913"/>
                </a:cubicBezTo>
                <a:cubicBezTo>
                  <a:pt x="9823" y="3913"/>
                  <a:pt x="9713" y="3983"/>
                  <a:pt x="9678" y="4103"/>
                </a:cubicBezTo>
                <a:cubicBezTo>
                  <a:pt x="9539" y="4499"/>
                  <a:pt x="9376" y="4848"/>
                  <a:pt x="9143" y="5196"/>
                </a:cubicBezTo>
                <a:lnTo>
                  <a:pt x="8608" y="4801"/>
                </a:lnTo>
                <a:cubicBezTo>
                  <a:pt x="8567" y="4760"/>
                  <a:pt x="8513" y="4742"/>
                  <a:pt x="8457" y="4742"/>
                </a:cubicBezTo>
                <a:cubicBezTo>
                  <a:pt x="8386" y="4742"/>
                  <a:pt x="8311" y="4772"/>
                  <a:pt x="8259" y="4824"/>
                </a:cubicBezTo>
                <a:cubicBezTo>
                  <a:pt x="8259" y="4824"/>
                  <a:pt x="8096" y="4964"/>
                  <a:pt x="7864" y="5220"/>
                </a:cubicBezTo>
                <a:cubicBezTo>
                  <a:pt x="7771" y="5336"/>
                  <a:pt x="7771" y="5499"/>
                  <a:pt x="7864" y="5615"/>
                </a:cubicBezTo>
                <a:cubicBezTo>
                  <a:pt x="7919" y="5659"/>
                  <a:pt x="7989" y="5682"/>
                  <a:pt x="8058" y="5682"/>
                </a:cubicBezTo>
                <a:cubicBezTo>
                  <a:pt x="8135" y="5682"/>
                  <a:pt x="8210" y="5653"/>
                  <a:pt x="8259" y="5592"/>
                </a:cubicBezTo>
                <a:lnTo>
                  <a:pt x="8469" y="5383"/>
                </a:lnTo>
                <a:lnTo>
                  <a:pt x="9027" y="5801"/>
                </a:lnTo>
                <a:cubicBezTo>
                  <a:pt x="9076" y="5840"/>
                  <a:pt x="9132" y="5859"/>
                  <a:pt x="9188" y="5859"/>
                </a:cubicBezTo>
                <a:cubicBezTo>
                  <a:pt x="9267" y="5859"/>
                  <a:pt x="9345" y="5823"/>
                  <a:pt x="9399" y="5755"/>
                </a:cubicBezTo>
                <a:cubicBezTo>
                  <a:pt x="9678" y="5406"/>
                  <a:pt x="9911" y="5010"/>
                  <a:pt x="10074" y="4592"/>
                </a:cubicBezTo>
                <a:cubicBezTo>
                  <a:pt x="11330" y="5452"/>
                  <a:pt x="12261" y="6685"/>
                  <a:pt x="12772" y="8081"/>
                </a:cubicBezTo>
                <a:lnTo>
                  <a:pt x="6445" y="8081"/>
                </a:lnTo>
                <a:cubicBezTo>
                  <a:pt x="6770" y="7523"/>
                  <a:pt x="7143" y="6965"/>
                  <a:pt x="7538" y="6453"/>
                </a:cubicBezTo>
                <a:cubicBezTo>
                  <a:pt x="7627" y="6240"/>
                  <a:pt x="7472" y="6040"/>
                  <a:pt x="7280" y="6040"/>
                </a:cubicBezTo>
                <a:cubicBezTo>
                  <a:pt x="7220" y="6040"/>
                  <a:pt x="7157" y="6060"/>
                  <a:pt x="7096" y="6104"/>
                </a:cubicBezTo>
                <a:cubicBezTo>
                  <a:pt x="6608" y="6732"/>
                  <a:pt x="6165" y="7383"/>
                  <a:pt x="5793" y="8081"/>
                </a:cubicBezTo>
                <a:lnTo>
                  <a:pt x="3025" y="8081"/>
                </a:lnTo>
                <a:cubicBezTo>
                  <a:pt x="3188" y="7453"/>
                  <a:pt x="3700" y="5894"/>
                  <a:pt x="5281" y="4010"/>
                </a:cubicBezTo>
                <a:lnTo>
                  <a:pt x="5840" y="4661"/>
                </a:lnTo>
                <a:cubicBezTo>
                  <a:pt x="5897" y="4719"/>
                  <a:pt x="5970" y="4761"/>
                  <a:pt x="6046" y="4761"/>
                </a:cubicBezTo>
                <a:cubicBezTo>
                  <a:pt x="6063" y="4761"/>
                  <a:pt x="6079" y="4759"/>
                  <a:pt x="6096" y="4754"/>
                </a:cubicBezTo>
                <a:cubicBezTo>
                  <a:pt x="6212" y="4731"/>
                  <a:pt x="6282" y="4685"/>
                  <a:pt x="6328" y="4568"/>
                </a:cubicBezTo>
                <a:cubicBezTo>
                  <a:pt x="6794" y="3312"/>
                  <a:pt x="7468" y="2614"/>
                  <a:pt x="8166" y="1893"/>
                </a:cubicBezTo>
                <a:cubicBezTo>
                  <a:pt x="8562" y="1498"/>
                  <a:pt x="8934" y="1079"/>
                  <a:pt x="9283" y="637"/>
                </a:cubicBezTo>
                <a:close/>
                <a:moveTo>
                  <a:pt x="18449" y="8640"/>
                </a:moveTo>
                <a:cubicBezTo>
                  <a:pt x="18332" y="8965"/>
                  <a:pt x="18193" y="9291"/>
                  <a:pt x="18030" y="9593"/>
                </a:cubicBezTo>
                <a:lnTo>
                  <a:pt x="1094" y="9593"/>
                </a:lnTo>
                <a:cubicBezTo>
                  <a:pt x="931" y="9291"/>
                  <a:pt x="792" y="8965"/>
                  <a:pt x="675" y="8640"/>
                </a:cubicBezTo>
                <a:close/>
                <a:moveTo>
                  <a:pt x="2118" y="10152"/>
                </a:moveTo>
                <a:lnTo>
                  <a:pt x="2118" y="10477"/>
                </a:lnTo>
                <a:cubicBezTo>
                  <a:pt x="2152" y="10617"/>
                  <a:pt x="2275" y="10687"/>
                  <a:pt x="2397" y="10687"/>
                </a:cubicBezTo>
                <a:cubicBezTo>
                  <a:pt x="2519" y="10687"/>
                  <a:pt x="2641" y="10617"/>
                  <a:pt x="2676" y="10477"/>
                </a:cubicBezTo>
                <a:lnTo>
                  <a:pt x="2676" y="10175"/>
                </a:lnTo>
                <a:lnTo>
                  <a:pt x="3304" y="10175"/>
                </a:lnTo>
                <a:lnTo>
                  <a:pt x="3304" y="10477"/>
                </a:lnTo>
                <a:cubicBezTo>
                  <a:pt x="3351" y="10629"/>
                  <a:pt x="3473" y="10704"/>
                  <a:pt x="3592" y="10704"/>
                </a:cubicBezTo>
                <a:cubicBezTo>
                  <a:pt x="3711" y="10704"/>
                  <a:pt x="3827" y="10629"/>
                  <a:pt x="3862" y="10477"/>
                </a:cubicBezTo>
                <a:lnTo>
                  <a:pt x="3862" y="10175"/>
                </a:lnTo>
                <a:lnTo>
                  <a:pt x="4514" y="10175"/>
                </a:lnTo>
                <a:lnTo>
                  <a:pt x="4514" y="10477"/>
                </a:lnTo>
                <a:cubicBezTo>
                  <a:pt x="4549" y="10629"/>
                  <a:pt x="4671" y="10704"/>
                  <a:pt x="4793" y="10704"/>
                </a:cubicBezTo>
                <a:cubicBezTo>
                  <a:pt x="4915" y="10704"/>
                  <a:pt x="5037" y="10629"/>
                  <a:pt x="5072" y="10477"/>
                </a:cubicBezTo>
                <a:lnTo>
                  <a:pt x="5072" y="10175"/>
                </a:lnTo>
                <a:lnTo>
                  <a:pt x="5700" y="10175"/>
                </a:lnTo>
                <a:lnTo>
                  <a:pt x="5700" y="10477"/>
                </a:lnTo>
                <a:cubicBezTo>
                  <a:pt x="5747" y="10617"/>
                  <a:pt x="5869" y="10687"/>
                  <a:pt x="5988" y="10687"/>
                </a:cubicBezTo>
                <a:cubicBezTo>
                  <a:pt x="6107" y="10687"/>
                  <a:pt x="6224" y="10617"/>
                  <a:pt x="6259" y="10477"/>
                </a:cubicBezTo>
                <a:lnTo>
                  <a:pt x="6259" y="10175"/>
                </a:lnTo>
                <a:lnTo>
                  <a:pt x="6910" y="10175"/>
                </a:lnTo>
                <a:lnTo>
                  <a:pt x="6910" y="10477"/>
                </a:lnTo>
                <a:cubicBezTo>
                  <a:pt x="6945" y="10629"/>
                  <a:pt x="7061" y="10704"/>
                  <a:pt x="7180" y="10704"/>
                </a:cubicBezTo>
                <a:cubicBezTo>
                  <a:pt x="7300" y="10704"/>
                  <a:pt x="7422" y="10629"/>
                  <a:pt x="7468" y="10477"/>
                </a:cubicBezTo>
                <a:lnTo>
                  <a:pt x="7468" y="10175"/>
                </a:lnTo>
                <a:lnTo>
                  <a:pt x="8096" y="10175"/>
                </a:lnTo>
                <a:lnTo>
                  <a:pt x="8096" y="10477"/>
                </a:lnTo>
                <a:cubicBezTo>
                  <a:pt x="8131" y="10629"/>
                  <a:pt x="8253" y="10704"/>
                  <a:pt x="8376" y="10704"/>
                </a:cubicBezTo>
                <a:cubicBezTo>
                  <a:pt x="8498" y="10704"/>
                  <a:pt x="8620" y="10629"/>
                  <a:pt x="8655" y="10477"/>
                </a:cubicBezTo>
                <a:lnTo>
                  <a:pt x="8655" y="10175"/>
                </a:lnTo>
                <a:lnTo>
                  <a:pt x="9306" y="10175"/>
                </a:lnTo>
                <a:lnTo>
                  <a:pt x="9306" y="10477"/>
                </a:lnTo>
                <a:cubicBezTo>
                  <a:pt x="9341" y="10629"/>
                  <a:pt x="9457" y="10704"/>
                  <a:pt x="9577" y="10704"/>
                </a:cubicBezTo>
                <a:cubicBezTo>
                  <a:pt x="9696" y="10704"/>
                  <a:pt x="9818" y="10629"/>
                  <a:pt x="9864" y="10477"/>
                </a:cubicBezTo>
                <a:lnTo>
                  <a:pt x="9864" y="10175"/>
                </a:lnTo>
                <a:lnTo>
                  <a:pt x="10493" y="10175"/>
                </a:lnTo>
                <a:lnTo>
                  <a:pt x="10493" y="10477"/>
                </a:lnTo>
                <a:cubicBezTo>
                  <a:pt x="10527" y="10617"/>
                  <a:pt x="10650" y="10687"/>
                  <a:pt x="10772" y="10687"/>
                </a:cubicBezTo>
                <a:cubicBezTo>
                  <a:pt x="10894" y="10687"/>
                  <a:pt x="11016" y="10617"/>
                  <a:pt x="11051" y="10477"/>
                </a:cubicBezTo>
                <a:lnTo>
                  <a:pt x="11051" y="10175"/>
                </a:lnTo>
                <a:lnTo>
                  <a:pt x="11679" y="10175"/>
                </a:lnTo>
                <a:lnTo>
                  <a:pt x="11679" y="10477"/>
                </a:lnTo>
                <a:cubicBezTo>
                  <a:pt x="11726" y="10629"/>
                  <a:pt x="11848" y="10704"/>
                  <a:pt x="11970" y="10704"/>
                </a:cubicBezTo>
                <a:cubicBezTo>
                  <a:pt x="12092" y="10704"/>
                  <a:pt x="12214" y="10629"/>
                  <a:pt x="12261" y="10477"/>
                </a:cubicBezTo>
                <a:lnTo>
                  <a:pt x="12261" y="10175"/>
                </a:lnTo>
                <a:lnTo>
                  <a:pt x="12889" y="10175"/>
                </a:lnTo>
                <a:lnTo>
                  <a:pt x="12889" y="10477"/>
                </a:lnTo>
                <a:cubicBezTo>
                  <a:pt x="12924" y="10629"/>
                  <a:pt x="13046" y="10704"/>
                  <a:pt x="13168" y="10704"/>
                </a:cubicBezTo>
                <a:cubicBezTo>
                  <a:pt x="13290" y="10704"/>
                  <a:pt x="13412" y="10629"/>
                  <a:pt x="13447" y="10477"/>
                </a:cubicBezTo>
                <a:lnTo>
                  <a:pt x="13447" y="10175"/>
                </a:lnTo>
                <a:lnTo>
                  <a:pt x="14075" y="10175"/>
                </a:lnTo>
                <a:lnTo>
                  <a:pt x="14075" y="10477"/>
                </a:lnTo>
                <a:cubicBezTo>
                  <a:pt x="14122" y="10629"/>
                  <a:pt x="14244" y="10704"/>
                  <a:pt x="14366" y="10704"/>
                </a:cubicBezTo>
                <a:cubicBezTo>
                  <a:pt x="14488" y="10704"/>
                  <a:pt x="14610" y="10629"/>
                  <a:pt x="14657" y="10477"/>
                </a:cubicBezTo>
                <a:lnTo>
                  <a:pt x="14657" y="10175"/>
                </a:lnTo>
                <a:lnTo>
                  <a:pt x="15285" y="10175"/>
                </a:lnTo>
                <a:lnTo>
                  <a:pt x="15285" y="10477"/>
                </a:lnTo>
                <a:cubicBezTo>
                  <a:pt x="15238" y="10652"/>
                  <a:pt x="15401" y="10739"/>
                  <a:pt x="15564" y="10739"/>
                </a:cubicBezTo>
                <a:cubicBezTo>
                  <a:pt x="15727" y="10739"/>
                  <a:pt x="15890" y="10652"/>
                  <a:pt x="15843" y="10477"/>
                </a:cubicBezTo>
                <a:lnTo>
                  <a:pt x="15843" y="10175"/>
                </a:lnTo>
                <a:lnTo>
                  <a:pt x="16471" y="10175"/>
                </a:lnTo>
                <a:lnTo>
                  <a:pt x="16471" y="10477"/>
                </a:lnTo>
                <a:cubicBezTo>
                  <a:pt x="16425" y="10652"/>
                  <a:pt x="16594" y="10739"/>
                  <a:pt x="16759" y="10739"/>
                </a:cubicBezTo>
                <a:cubicBezTo>
                  <a:pt x="16925" y="10739"/>
                  <a:pt x="17088" y="10652"/>
                  <a:pt x="17030" y="10477"/>
                </a:cubicBezTo>
                <a:lnTo>
                  <a:pt x="17030" y="10175"/>
                </a:lnTo>
                <a:lnTo>
                  <a:pt x="17728" y="10175"/>
                </a:lnTo>
                <a:cubicBezTo>
                  <a:pt x="17379" y="10780"/>
                  <a:pt x="16937" y="11338"/>
                  <a:pt x="16425" y="11850"/>
                </a:cubicBezTo>
                <a:lnTo>
                  <a:pt x="16425" y="11827"/>
                </a:lnTo>
                <a:cubicBezTo>
                  <a:pt x="15448" y="12827"/>
                  <a:pt x="14238" y="13595"/>
                  <a:pt x="12935" y="14083"/>
                </a:cubicBezTo>
                <a:lnTo>
                  <a:pt x="12563" y="14083"/>
                </a:lnTo>
                <a:cubicBezTo>
                  <a:pt x="12540" y="14075"/>
                  <a:pt x="12519" y="14071"/>
                  <a:pt x="12499" y="14071"/>
                </a:cubicBezTo>
                <a:cubicBezTo>
                  <a:pt x="12255" y="14071"/>
                  <a:pt x="12259" y="14649"/>
                  <a:pt x="12510" y="14649"/>
                </a:cubicBezTo>
                <a:cubicBezTo>
                  <a:pt x="12527" y="14649"/>
                  <a:pt x="12544" y="14647"/>
                  <a:pt x="12563" y="14642"/>
                </a:cubicBezTo>
                <a:lnTo>
                  <a:pt x="12889" y="14642"/>
                </a:lnTo>
                <a:lnTo>
                  <a:pt x="12889" y="14967"/>
                </a:lnTo>
                <a:cubicBezTo>
                  <a:pt x="12889" y="15130"/>
                  <a:pt x="12749" y="15270"/>
                  <a:pt x="12563" y="15270"/>
                </a:cubicBezTo>
                <a:lnTo>
                  <a:pt x="6561" y="15270"/>
                </a:lnTo>
                <a:cubicBezTo>
                  <a:pt x="6398" y="15270"/>
                  <a:pt x="6259" y="15130"/>
                  <a:pt x="6259" y="14967"/>
                </a:cubicBezTo>
                <a:lnTo>
                  <a:pt x="6259" y="14642"/>
                </a:lnTo>
                <a:lnTo>
                  <a:pt x="11353" y="14642"/>
                </a:lnTo>
                <a:cubicBezTo>
                  <a:pt x="11633" y="14548"/>
                  <a:pt x="11633" y="14153"/>
                  <a:pt x="11353" y="14083"/>
                </a:cubicBezTo>
                <a:lnTo>
                  <a:pt x="6212" y="14083"/>
                </a:lnTo>
                <a:cubicBezTo>
                  <a:pt x="4886" y="13595"/>
                  <a:pt x="3700" y="12827"/>
                  <a:pt x="2722" y="11827"/>
                </a:cubicBezTo>
                <a:cubicBezTo>
                  <a:pt x="2211" y="11315"/>
                  <a:pt x="1792" y="10757"/>
                  <a:pt x="1420" y="10152"/>
                </a:cubicBezTo>
                <a:close/>
                <a:moveTo>
                  <a:pt x="11702" y="15828"/>
                </a:moveTo>
                <a:cubicBezTo>
                  <a:pt x="11749" y="16410"/>
                  <a:pt x="12005" y="16968"/>
                  <a:pt x="12423" y="17363"/>
                </a:cubicBezTo>
                <a:lnTo>
                  <a:pt x="6701" y="17363"/>
                </a:lnTo>
                <a:cubicBezTo>
                  <a:pt x="7119" y="16968"/>
                  <a:pt x="7375" y="16410"/>
                  <a:pt x="7445" y="15828"/>
                </a:cubicBezTo>
                <a:close/>
                <a:moveTo>
                  <a:pt x="14058" y="17935"/>
                </a:moveTo>
                <a:cubicBezTo>
                  <a:pt x="14065" y="17935"/>
                  <a:pt x="14075" y="17945"/>
                  <a:pt x="14075" y="17945"/>
                </a:cubicBezTo>
                <a:lnTo>
                  <a:pt x="14075" y="18573"/>
                </a:lnTo>
                <a:lnTo>
                  <a:pt x="5049" y="18573"/>
                </a:lnTo>
                <a:lnTo>
                  <a:pt x="5049" y="17945"/>
                </a:lnTo>
                <a:lnTo>
                  <a:pt x="14052" y="17945"/>
                </a:lnTo>
                <a:cubicBezTo>
                  <a:pt x="14052" y="17937"/>
                  <a:pt x="14055" y="17935"/>
                  <a:pt x="14058" y="17935"/>
                </a:cubicBezTo>
                <a:close/>
                <a:moveTo>
                  <a:pt x="9179" y="1"/>
                </a:moveTo>
                <a:cubicBezTo>
                  <a:pt x="9084" y="1"/>
                  <a:pt x="8988" y="35"/>
                  <a:pt x="8934" y="125"/>
                </a:cubicBezTo>
                <a:cubicBezTo>
                  <a:pt x="8585" y="614"/>
                  <a:pt x="8213" y="1056"/>
                  <a:pt x="7771" y="1474"/>
                </a:cubicBezTo>
                <a:cubicBezTo>
                  <a:pt x="7026" y="2172"/>
                  <a:pt x="6421" y="3010"/>
                  <a:pt x="5979" y="3940"/>
                </a:cubicBezTo>
                <a:lnTo>
                  <a:pt x="5491" y="3382"/>
                </a:lnTo>
                <a:cubicBezTo>
                  <a:pt x="5444" y="3335"/>
                  <a:pt x="5375" y="3289"/>
                  <a:pt x="5281" y="3289"/>
                </a:cubicBezTo>
                <a:cubicBezTo>
                  <a:pt x="5212" y="3289"/>
                  <a:pt x="5119" y="3335"/>
                  <a:pt x="5072" y="3382"/>
                </a:cubicBezTo>
                <a:cubicBezTo>
                  <a:pt x="3141" y="5615"/>
                  <a:pt x="2583" y="7430"/>
                  <a:pt x="2443" y="8081"/>
                </a:cubicBezTo>
                <a:lnTo>
                  <a:pt x="280" y="8081"/>
                </a:lnTo>
                <a:cubicBezTo>
                  <a:pt x="210" y="8081"/>
                  <a:pt x="117" y="8128"/>
                  <a:pt x="70" y="8197"/>
                </a:cubicBezTo>
                <a:cubicBezTo>
                  <a:pt x="24" y="8267"/>
                  <a:pt x="1" y="8360"/>
                  <a:pt x="24" y="8453"/>
                </a:cubicBezTo>
                <a:cubicBezTo>
                  <a:pt x="489" y="9872"/>
                  <a:pt x="1280" y="11152"/>
                  <a:pt x="2304" y="12222"/>
                </a:cubicBezTo>
                <a:cubicBezTo>
                  <a:pt x="3281" y="13176"/>
                  <a:pt x="4421" y="13944"/>
                  <a:pt x="5700" y="14455"/>
                </a:cubicBezTo>
                <a:lnTo>
                  <a:pt x="5700" y="14944"/>
                </a:lnTo>
                <a:cubicBezTo>
                  <a:pt x="5700" y="15433"/>
                  <a:pt x="6096" y="15828"/>
                  <a:pt x="6561" y="15828"/>
                </a:cubicBezTo>
                <a:lnTo>
                  <a:pt x="6863" y="15828"/>
                </a:lnTo>
                <a:cubicBezTo>
                  <a:pt x="6747" y="16689"/>
                  <a:pt x="6119" y="17363"/>
                  <a:pt x="5375" y="17363"/>
                </a:cubicBezTo>
                <a:lnTo>
                  <a:pt x="5072" y="17363"/>
                </a:lnTo>
                <a:cubicBezTo>
                  <a:pt x="4746" y="17363"/>
                  <a:pt x="4490" y="17619"/>
                  <a:pt x="4490" y="17945"/>
                </a:cubicBezTo>
                <a:lnTo>
                  <a:pt x="4490" y="18550"/>
                </a:lnTo>
                <a:lnTo>
                  <a:pt x="4467" y="18550"/>
                </a:lnTo>
                <a:cubicBezTo>
                  <a:pt x="4188" y="18643"/>
                  <a:pt x="4188" y="19038"/>
                  <a:pt x="4467" y="19108"/>
                </a:cubicBezTo>
                <a:lnTo>
                  <a:pt x="14657" y="19108"/>
                </a:lnTo>
                <a:cubicBezTo>
                  <a:pt x="14677" y="19114"/>
                  <a:pt x="14697" y="19116"/>
                  <a:pt x="14715" y="19116"/>
                </a:cubicBezTo>
                <a:cubicBezTo>
                  <a:pt x="14986" y="19116"/>
                  <a:pt x="14986" y="18542"/>
                  <a:pt x="14715" y="18542"/>
                </a:cubicBezTo>
                <a:cubicBezTo>
                  <a:pt x="14697" y="18542"/>
                  <a:pt x="14677" y="18544"/>
                  <a:pt x="14657" y="18550"/>
                </a:cubicBezTo>
                <a:lnTo>
                  <a:pt x="14634" y="18550"/>
                </a:lnTo>
                <a:lnTo>
                  <a:pt x="14634" y="17945"/>
                </a:lnTo>
                <a:cubicBezTo>
                  <a:pt x="14634" y="17619"/>
                  <a:pt x="14378" y="17363"/>
                  <a:pt x="14052" y="17363"/>
                </a:cubicBezTo>
                <a:lnTo>
                  <a:pt x="13750" y="17363"/>
                </a:lnTo>
                <a:cubicBezTo>
                  <a:pt x="13005" y="17363"/>
                  <a:pt x="12377" y="16689"/>
                  <a:pt x="12261" y="15828"/>
                </a:cubicBezTo>
                <a:lnTo>
                  <a:pt x="12563" y="15828"/>
                </a:lnTo>
                <a:cubicBezTo>
                  <a:pt x="13028" y="15828"/>
                  <a:pt x="13424" y="15433"/>
                  <a:pt x="13424" y="14944"/>
                </a:cubicBezTo>
                <a:lnTo>
                  <a:pt x="13424" y="14455"/>
                </a:lnTo>
                <a:cubicBezTo>
                  <a:pt x="14703" y="13944"/>
                  <a:pt x="15843" y="13176"/>
                  <a:pt x="16820" y="12222"/>
                </a:cubicBezTo>
                <a:cubicBezTo>
                  <a:pt x="17867" y="11152"/>
                  <a:pt x="18658" y="9872"/>
                  <a:pt x="19123" y="8453"/>
                </a:cubicBezTo>
                <a:cubicBezTo>
                  <a:pt x="19147" y="8384"/>
                  <a:pt x="19123" y="8291"/>
                  <a:pt x="19077" y="8221"/>
                </a:cubicBezTo>
                <a:cubicBezTo>
                  <a:pt x="19007" y="8128"/>
                  <a:pt x="18937" y="8104"/>
                  <a:pt x="18844" y="8104"/>
                </a:cubicBezTo>
                <a:lnTo>
                  <a:pt x="16657" y="8104"/>
                </a:lnTo>
                <a:cubicBezTo>
                  <a:pt x="15797" y="5150"/>
                  <a:pt x="13121" y="2591"/>
                  <a:pt x="13005" y="2475"/>
                </a:cubicBezTo>
                <a:cubicBezTo>
                  <a:pt x="12935" y="2428"/>
                  <a:pt x="12865" y="2405"/>
                  <a:pt x="12796" y="2405"/>
                </a:cubicBezTo>
                <a:cubicBezTo>
                  <a:pt x="12726" y="2405"/>
                  <a:pt x="12656" y="2451"/>
                  <a:pt x="12610" y="2498"/>
                </a:cubicBezTo>
                <a:lnTo>
                  <a:pt x="12330" y="2800"/>
                </a:lnTo>
                <a:cubicBezTo>
                  <a:pt x="11028" y="614"/>
                  <a:pt x="9329" y="32"/>
                  <a:pt x="9260" y="9"/>
                </a:cubicBezTo>
                <a:cubicBezTo>
                  <a:pt x="9233" y="3"/>
                  <a:pt x="9206" y="1"/>
                  <a:pt x="9179" y="1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082;p61"/>
          <p:cNvSpPr/>
          <p:nvPr/>
        </p:nvSpPr>
        <p:spPr>
          <a:xfrm>
            <a:off x="1722015" y="2558953"/>
            <a:ext cx="478675" cy="477925"/>
          </a:xfrm>
          <a:custGeom>
            <a:avLst/>
            <a:gdLst/>
            <a:ahLst/>
            <a:cxnLst/>
            <a:rect l="l" t="t" r="r" b="b"/>
            <a:pathLst>
              <a:path w="19147" h="19117" extrusionOk="0">
                <a:moveTo>
                  <a:pt x="9283" y="637"/>
                </a:moveTo>
                <a:cubicBezTo>
                  <a:pt x="10469" y="1242"/>
                  <a:pt x="11446" y="2219"/>
                  <a:pt x="12051" y="3405"/>
                </a:cubicBezTo>
                <a:cubicBezTo>
                  <a:pt x="12098" y="3498"/>
                  <a:pt x="12168" y="3545"/>
                  <a:pt x="12261" y="3568"/>
                </a:cubicBezTo>
                <a:cubicBezTo>
                  <a:pt x="12354" y="3568"/>
                  <a:pt x="12447" y="3545"/>
                  <a:pt x="12493" y="3475"/>
                </a:cubicBezTo>
                <a:lnTo>
                  <a:pt x="12819" y="3103"/>
                </a:lnTo>
                <a:cubicBezTo>
                  <a:pt x="13447" y="3731"/>
                  <a:pt x="15355" y="5801"/>
                  <a:pt x="16076" y="8104"/>
                </a:cubicBezTo>
                <a:lnTo>
                  <a:pt x="13377" y="8104"/>
                </a:lnTo>
                <a:cubicBezTo>
                  <a:pt x="12540" y="5359"/>
                  <a:pt x="10167" y="3987"/>
                  <a:pt x="10074" y="3940"/>
                </a:cubicBezTo>
                <a:cubicBezTo>
                  <a:pt x="10031" y="3922"/>
                  <a:pt x="9987" y="3913"/>
                  <a:pt x="9944" y="3913"/>
                </a:cubicBezTo>
                <a:cubicBezTo>
                  <a:pt x="9823" y="3913"/>
                  <a:pt x="9713" y="3983"/>
                  <a:pt x="9678" y="4103"/>
                </a:cubicBezTo>
                <a:cubicBezTo>
                  <a:pt x="9539" y="4499"/>
                  <a:pt x="9376" y="4848"/>
                  <a:pt x="9143" y="5196"/>
                </a:cubicBezTo>
                <a:lnTo>
                  <a:pt x="8608" y="4801"/>
                </a:lnTo>
                <a:cubicBezTo>
                  <a:pt x="8567" y="4760"/>
                  <a:pt x="8513" y="4742"/>
                  <a:pt x="8457" y="4742"/>
                </a:cubicBezTo>
                <a:cubicBezTo>
                  <a:pt x="8386" y="4742"/>
                  <a:pt x="8311" y="4772"/>
                  <a:pt x="8259" y="4824"/>
                </a:cubicBezTo>
                <a:cubicBezTo>
                  <a:pt x="8259" y="4824"/>
                  <a:pt x="8096" y="4964"/>
                  <a:pt x="7864" y="5220"/>
                </a:cubicBezTo>
                <a:cubicBezTo>
                  <a:pt x="7771" y="5336"/>
                  <a:pt x="7771" y="5499"/>
                  <a:pt x="7864" y="5615"/>
                </a:cubicBezTo>
                <a:cubicBezTo>
                  <a:pt x="7919" y="5659"/>
                  <a:pt x="7989" y="5682"/>
                  <a:pt x="8058" y="5682"/>
                </a:cubicBezTo>
                <a:cubicBezTo>
                  <a:pt x="8135" y="5682"/>
                  <a:pt x="8210" y="5653"/>
                  <a:pt x="8259" y="5592"/>
                </a:cubicBezTo>
                <a:lnTo>
                  <a:pt x="8469" y="5383"/>
                </a:lnTo>
                <a:lnTo>
                  <a:pt x="9027" y="5801"/>
                </a:lnTo>
                <a:cubicBezTo>
                  <a:pt x="9076" y="5840"/>
                  <a:pt x="9132" y="5859"/>
                  <a:pt x="9188" y="5859"/>
                </a:cubicBezTo>
                <a:cubicBezTo>
                  <a:pt x="9267" y="5859"/>
                  <a:pt x="9345" y="5823"/>
                  <a:pt x="9399" y="5755"/>
                </a:cubicBezTo>
                <a:cubicBezTo>
                  <a:pt x="9678" y="5406"/>
                  <a:pt x="9911" y="5010"/>
                  <a:pt x="10074" y="4592"/>
                </a:cubicBezTo>
                <a:cubicBezTo>
                  <a:pt x="11330" y="5452"/>
                  <a:pt x="12261" y="6685"/>
                  <a:pt x="12772" y="8081"/>
                </a:cubicBezTo>
                <a:lnTo>
                  <a:pt x="6445" y="8081"/>
                </a:lnTo>
                <a:cubicBezTo>
                  <a:pt x="6770" y="7523"/>
                  <a:pt x="7143" y="6965"/>
                  <a:pt x="7538" y="6453"/>
                </a:cubicBezTo>
                <a:cubicBezTo>
                  <a:pt x="7627" y="6240"/>
                  <a:pt x="7472" y="6040"/>
                  <a:pt x="7280" y="6040"/>
                </a:cubicBezTo>
                <a:cubicBezTo>
                  <a:pt x="7220" y="6040"/>
                  <a:pt x="7157" y="6060"/>
                  <a:pt x="7096" y="6104"/>
                </a:cubicBezTo>
                <a:cubicBezTo>
                  <a:pt x="6608" y="6732"/>
                  <a:pt x="6165" y="7383"/>
                  <a:pt x="5793" y="8081"/>
                </a:cubicBezTo>
                <a:lnTo>
                  <a:pt x="3025" y="8081"/>
                </a:lnTo>
                <a:cubicBezTo>
                  <a:pt x="3188" y="7453"/>
                  <a:pt x="3700" y="5894"/>
                  <a:pt x="5281" y="4010"/>
                </a:cubicBezTo>
                <a:lnTo>
                  <a:pt x="5840" y="4661"/>
                </a:lnTo>
                <a:cubicBezTo>
                  <a:pt x="5897" y="4719"/>
                  <a:pt x="5970" y="4761"/>
                  <a:pt x="6046" y="4761"/>
                </a:cubicBezTo>
                <a:cubicBezTo>
                  <a:pt x="6063" y="4761"/>
                  <a:pt x="6079" y="4759"/>
                  <a:pt x="6096" y="4754"/>
                </a:cubicBezTo>
                <a:cubicBezTo>
                  <a:pt x="6212" y="4731"/>
                  <a:pt x="6282" y="4685"/>
                  <a:pt x="6328" y="4568"/>
                </a:cubicBezTo>
                <a:cubicBezTo>
                  <a:pt x="6794" y="3312"/>
                  <a:pt x="7468" y="2614"/>
                  <a:pt x="8166" y="1893"/>
                </a:cubicBezTo>
                <a:cubicBezTo>
                  <a:pt x="8562" y="1498"/>
                  <a:pt x="8934" y="1079"/>
                  <a:pt x="9283" y="637"/>
                </a:cubicBezTo>
                <a:close/>
                <a:moveTo>
                  <a:pt x="18449" y="8640"/>
                </a:moveTo>
                <a:cubicBezTo>
                  <a:pt x="18332" y="8965"/>
                  <a:pt x="18193" y="9291"/>
                  <a:pt x="18030" y="9593"/>
                </a:cubicBezTo>
                <a:lnTo>
                  <a:pt x="1094" y="9593"/>
                </a:lnTo>
                <a:cubicBezTo>
                  <a:pt x="931" y="9291"/>
                  <a:pt x="792" y="8965"/>
                  <a:pt x="675" y="8640"/>
                </a:cubicBezTo>
                <a:close/>
                <a:moveTo>
                  <a:pt x="2118" y="10152"/>
                </a:moveTo>
                <a:lnTo>
                  <a:pt x="2118" y="10477"/>
                </a:lnTo>
                <a:cubicBezTo>
                  <a:pt x="2152" y="10617"/>
                  <a:pt x="2275" y="10687"/>
                  <a:pt x="2397" y="10687"/>
                </a:cubicBezTo>
                <a:cubicBezTo>
                  <a:pt x="2519" y="10687"/>
                  <a:pt x="2641" y="10617"/>
                  <a:pt x="2676" y="10477"/>
                </a:cubicBezTo>
                <a:lnTo>
                  <a:pt x="2676" y="10175"/>
                </a:lnTo>
                <a:lnTo>
                  <a:pt x="3304" y="10175"/>
                </a:lnTo>
                <a:lnTo>
                  <a:pt x="3304" y="10477"/>
                </a:lnTo>
                <a:cubicBezTo>
                  <a:pt x="3351" y="10629"/>
                  <a:pt x="3473" y="10704"/>
                  <a:pt x="3592" y="10704"/>
                </a:cubicBezTo>
                <a:cubicBezTo>
                  <a:pt x="3711" y="10704"/>
                  <a:pt x="3827" y="10629"/>
                  <a:pt x="3862" y="10477"/>
                </a:cubicBezTo>
                <a:lnTo>
                  <a:pt x="3862" y="10175"/>
                </a:lnTo>
                <a:lnTo>
                  <a:pt x="4514" y="10175"/>
                </a:lnTo>
                <a:lnTo>
                  <a:pt x="4514" y="10477"/>
                </a:lnTo>
                <a:cubicBezTo>
                  <a:pt x="4549" y="10629"/>
                  <a:pt x="4671" y="10704"/>
                  <a:pt x="4793" y="10704"/>
                </a:cubicBezTo>
                <a:cubicBezTo>
                  <a:pt x="4915" y="10704"/>
                  <a:pt x="5037" y="10629"/>
                  <a:pt x="5072" y="10477"/>
                </a:cubicBezTo>
                <a:lnTo>
                  <a:pt x="5072" y="10175"/>
                </a:lnTo>
                <a:lnTo>
                  <a:pt x="5700" y="10175"/>
                </a:lnTo>
                <a:lnTo>
                  <a:pt x="5700" y="10477"/>
                </a:lnTo>
                <a:cubicBezTo>
                  <a:pt x="5747" y="10617"/>
                  <a:pt x="5869" y="10687"/>
                  <a:pt x="5988" y="10687"/>
                </a:cubicBezTo>
                <a:cubicBezTo>
                  <a:pt x="6107" y="10687"/>
                  <a:pt x="6224" y="10617"/>
                  <a:pt x="6259" y="10477"/>
                </a:cubicBezTo>
                <a:lnTo>
                  <a:pt x="6259" y="10175"/>
                </a:lnTo>
                <a:lnTo>
                  <a:pt x="6910" y="10175"/>
                </a:lnTo>
                <a:lnTo>
                  <a:pt x="6910" y="10477"/>
                </a:lnTo>
                <a:cubicBezTo>
                  <a:pt x="6945" y="10629"/>
                  <a:pt x="7061" y="10704"/>
                  <a:pt x="7180" y="10704"/>
                </a:cubicBezTo>
                <a:cubicBezTo>
                  <a:pt x="7300" y="10704"/>
                  <a:pt x="7422" y="10629"/>
                  <a:pt x="7468" y="10477"/>
                </a:cubicBezTo>
                <a:lnTo>
                  <a:pt x="7468" y="10175"/>
                </a:lnTo>
                <a:lnTo>
                  <a:pt x="8096" y="10175"/>
                </a:lnTo>
                <a:lnTo>
                  <a:pt x="8096" y="10477"/>
                </a:lnTo>
                <a:cubicBezTo>
                  <a:pt x="8131" y="10629"/>
                  <a:pt x="8253" y="10704"/>
                  <a:pt x="8376" y="10704"/>
                </a:cubicBezTo>
                <a:cubicBezTo>
                  <a:pt x="8498" y="10704"/>
                  <a:pt x="8620" y="10629"/>
                  <a:pt x="8655" y="10477"/>
                </a:cubicBezTo>
                <a:lnTo>
                  <a:pt x="8655" y="10175"/>
                </a:lnTo>
                <a:lnTo>
                  <a:pt x="9306" y="10175"/>
                </a:lnTo>
                <a:lnTo>
                  <a:pt x="9306" y="10477"/>
                </a:lnTo>
                <a:cubicBezTo>
                  <a:pt x="9341" y="10629"/>
                  <a:pt x="9457" y="10704"/>
                  <a:pt x="9577" y="10704"/>
                </a:cubicBezTo>
                <a:cubicBezTo>
                  <a:pt x="9696" y="10704"/>
                  <a:pt x="9818" y="10629"/>
                  <a:pt x="9864" y="10477"/>
                </a:cubicBezTo>
                <a:lnTo>
                  <a:pt x="9864" y="10175"/>
                </a:lnTo>
                <a:lnTo>
                  <a:pt x="10493" y="10175"/>
                </a:lnTo>
                <a:lnTo>
                  <a:pt x="10493" y="10477"/>
                </a:lnTo>
                <a:cubicBezTo>
                  <a:pt x="10527" y="10617"/>
                  <a:pt x="10650" y="10687"/>
                  <a:pt x="10772" y="10687"/>
                </a:cubicBezTo>
                <a:cubicBezTo>
                  <a:pt x="10894" y="10687"/>
                  <a:pt x="11016" y="10617"/>
                  <a:pt x="11051" y="10477"/>
                </a:cubicBezTo>
                <a:lnTo>
                  <a:pt x="11051" y="10175"/>
                </a:lnTo>
                <a:lnTo>
                  <a:pt x="11679" y="10175"/>
                </a:lnTo>
                <a:lnTo>
                  <a:pt x="11679" y="10477"/>
                </a:lnTo>
                <a:cubicBezTo>
                  <a:pt x="11726" y="10629"/>
                  <a:pt x="11848" y="10704"/>
                  <a:pt x="11970" y="10704"/>
                </a:cubicBezTo>
                <a:cubicBezTo>
                  <a:pt x="12092" y="10704"/>
                  <a:pt x="12214" y="10629"/>
                  <a:pt x="12261" y="10477"/>
                </a:cubicBezTo>
                <a:lnTo>
                  <a:pt x="12261" y="10175"/>
                </a:lnTo>
                <a:lnTo>
                  <a:pt x="12889" y="10175"/>
                </a:lnTo>
                <a:lnTo>
                  <a:pt x="12889" y="10477"/>
                </a:lnTo>
                <a:cubicBezTo>
                  <a:pt x="12924" y="10629"/>
                  <a:pt x="13046" y="10704"/>
                  <a:pt x="13168" y="10704"/>
                </a:cubicBezTo>
                <a:cubicBezTo>
                  <a:pt x="13290" y="10704"/>
                  <a:pt x="13412" y="10629"/>
                  <a:pt x="13447" y="10477"/>
                </a:cubicBezTo>
                <a:lnTo>
                  <a:pt x="13447" y="10175"/>
                </a:lnTo>
                <a:lnTo>
                  <a:pt x="14075" y="10175"/>
                </a:lnTo>
                <a:lnTo>
                  <a:pt x="14075" y="10477"/>
                </a:lnTo>
                <a:cubicBezTo>
                  <a:pt x="14122" y="10629"/>
                  <a:pt x="14244" y="10704"/>
                  <a:pt x="14366" y="10704"/>
                </a:cubicBezTo>
                <a:cubicBezTo>
                  <a:pt x="14488" y="10704"/>
                  <a:pt x="14610" y="10629"/>
                  <a:pt x="14657" y="10477"/>
                </a:cubicBezTo>
                <a:lnTo>
                  <a:pt x="14657" y="10175"/>
                </a:lnTo>
                <a:lnTo>
                  <a:pt x="15285" y="10175"/>
                </a:lnTo>
                <a:lnTo>
                  <a:pt x="15285" y="10477"/>
                </a:lnTo>
                <a:cubicBezTo>
                  <a:pt x="15238" y="10652"/>
                  <a:pt x="15401" y="10739"/>
                  <a:pt x="15564" y="10739"/>
                </a:cubicBezTo>
                <a:cubicBezTo>
                  <a:pt x="15727" y="10739"/>
                  <a:pt x="15890" y="10652"/>
                  <a:pt x="15843" y="10477"/>
                </a:cubicBezTo>
                <a:lnTo>
                  <a:pt x="15843" y="10175"/>
                </a:lnTo>
                <a:lnTo>
                  <a:pt x="16471" y="10175"/>
                </a:lnTo>
                <a:lnTo>
                  <a:pt x="16471" y="10477"/>
                </a:lnTo>
                <a:cubicBezTo>
                  <a:pt x="16425" y="10652"/>
                  <a:pt x="16594" y="10739"/>
                  <a:pt x="16759" y="10739"/>
                </a:cubicBezTo>
                <a:cubicBezTo>
                  <a:pt x="16925" y="10739"/>
                  <a:pt x="17088" y="10652"/>
                  <a:pt x="17030" y="10477"/>
                </a:cubicBezTo>
                <a:lnTo>
                  <a:pt x="17030" y="10175"/>
                </a:lnTo>
                <a:lnTo>
                  <a:pt x="17728" y="10175"/>
                </a:lnTo>
                <a:cubicBezTo>
                  <a:pt x="17379" y="10780"/>
                  <a:pt x="16937" y="11338"/>
                  <a:pt x="16425" y="11850"/>
                </a:cubicBezTo>
                <a:lnTo>
                  <a:pt x="16425" y="11827"/>
                </a:lnTo>
                <a:cubicBezTo>
                  <a:pt x="15448" y="12827"/>
                  <a:pt x="14238" y="13595"/>
                  <a:pt x="12935" y="14083"/>
                </a:cubicBezTo>
                <a:lnTo>
                  <a:pt x="12563" y="14083"/>
                </a:lnTo>
                <a:cubicBezTo>
                  <a:pt x="12540" y="14075"/>
                  <a:pt x="12519" y="14071"/>
                  <a:pt x="12499" y="14071"/>
                </a:cubicBezTo>
                <a:cubicBezTo>
                  <a:pt x="12255" y="14071"/>
                  <a:pt x="12259" y="14649"/>
                  <a:pt x="12510" y="14649"/>
                </a:cubicBezTo>
                <a:cubicBezTo>
                  <a:pt x="12527" y="14649"/>
                  <a:pt x="12544" y="14647"/>
                  <a:pt x="12563" y="14642"/>
                </a:cubicBezTo>
                <a:lnTo>
                  <a:pt x="12889" y="14642"/>
                </a:lnTo>
                <a:lnTo>
                  <a:pt x="12889" y="14967"/>
                </a:lnTo>
                <a:cubicBezTo>
                  <a:pt x="12889" y="15130"/>
                  <a:pt x="12749" y="15270"/>
                  <a:pt x="12563" y="15270"/>
                </a:cubicBezTo>
                <a:lnTo>
                  <a:pt x="6561" y="15270"/>
                </a:lnTo>
                <a:cubicBezTo>
                  <a:pt x="6398" y="15270"/>
                  <a:pt x="6259" y="15130"/>
                  <a:pt x="6259" y="14967"/>
                </a:cubicBezTo>
                <a:lnTo>
                  <a:pt x="6259" y="14642"/>
                </a:lnTo>
                <a:lnTo>
                  <a:pt x="11353" y="14642"/>
                </a:lnTo>
                <a:cubicBezTo>
                  <a:pt x="11633" y="14548"/>
                  <a:pt x="11633" y="14153"/>
                  <a:pt x="11353" y="14083"/>
                </a:cubicBezTo>
                <a:lnTo>
                  <a:pt x="6212" y="14083"/>
                </a:lnTo>
                <a:cubicBezTo>
                  <a:pt x="4886" y="13595"/>
                  <a:pt x="3700" y="12827"/>
                  <a:pt x="2722" y="11827"/>
                </a:cubicBezTo>
                <a:cubicBezTo>
                  <a:pt x="2211" y="11315"/>
                  <a:pt x="1792" y="10757"/>
                  <a:pt x="1420" y="10152"/>
                </a:cubicBezTo>
                <a:close/>
                <a:moveTo>
                  <a:pt x="11702" y="15828"/>
                </a:moveTo>
                <a:cubicBezTo>
                  <a:pt x="11749" y="16410"/>
                  <a:pt x="12005" y="16968"/>
                  <a:pt x="12423" y="17363"/>
                </a:cubicBezTo>
                <a:lnTo>
                  <a:pt x="6701" y="17363"/>
                </a:lnTo>
                <a:cubicBezTo>
                  <a:pt x="7119" y="16968"/>
                  <a:pt x="7375" y="16410"/>
                  <a:pt x="7445" y="15828"/>
                </a:cubicBezTo>
                <a:close/>
                <a:moveTo>
                  <a:pt x="14058" y="17935"/>
                </a:moveTo>
                <a:cubicBezTo>
                  <a:pt x="14065" y="17935"/>
                  <a:pt x="14075" y="17945"/>
                  <a:pt x="14075" y="17945"/>
                </a:cubicBezTo>
                <a:lnTo>
                  <a:pt x="14075" y="18573"/>
                </a:lnTo>
                <a:lnTo>
                  <a:pt x="5049" y="18573"/>
                </a:lnTo>
                <a:lnTo>
                  <a:pt x="5049" y="17945"/>
                </a:lnTo>
                <a:lnTo>
                  <a:pt x="14052" y="17945"/>
                </a:lnTo>
                <a:cubicBezTo>
                  <a:pt x="14052" y="17937"/>
                  <a:pt x="14055" y="17935"/>
                  <a:pt x="14058" y="17935"/>
                </a:cubicBezTo>
                <a:close/>
                <a:moveTo>
                  <a:pt x="9179" y="1"/>
                </a:moveTo>
                <a:cubicBezTo>
                  <a:pt x="9084" y="1"/>
                  <a:pt x="8988" y="35"/>
                  <a:pt x="8934" y="125"/>
                </a:cubicBezTo>
                <a:cubicBezTo>
                  <a:pt x="8585" y="614"/>
                  <a:pt x="8213" y="1056"/>
                  <a:pt x="7771" y="1474"/>
                </a:cubicBezTo>
                <a:cubicBezTo>
                  <a:pt x="7026" y="2172"/>
                  <a:pt x="6421" y="3010"/>
                  <a:pt x="5979" y="3940"/>
                </a:cubicBezTo>
                <a:lnTo>
                  <a:pt x="5491" y="3382"/>
                </a:lnTo>
                <a:cubicBezTo>
                  <a:pt x="5444" y="3335"/>
                  <a:pt x="5375" y="3289"/>
                  <a:pt x="5281" y="3289"/>
                </a:cubicBezTo>
                <a:cubicBezTo>
                  <a:pt x="5212" y="3289"/>
                  <a:pt x="5119" y="3335"/>
                  <a:pt x="5072" y="3382"/>
                </a:cubicBezTo>
                <a:cubicBezTo>
                  <a:pt x="3141" y="5615"/>
                  <a:pt x="2583" y="7430"/>
                  <a:pt x="2443" y="8081"/>
                </a:cubicBezTo>
                <a:lnTo>
                  <a:pt x="280" y="8081"/>
                </a:lnTo>
                <a:cubicBezTo>
                  <a:pt x="210" y="8081"/>
                  <a:pt x="117" y="8128"/>
                  <a:pt x="70" y="8197"/>
                </a:cubicBezTo>
                <a:cubicBezTo>
                  <a:pt x="24" y="8267"/>
                  <a:pt x="1" y="8360"/>
                  <a:pt x="24" y="8453"/>
                </a:cubicBezTo>
                <a:cubicBezTo>
                  <a:pt x="489" y="9872"/>
                  <a:pt x="1280" y="11152"/>
                  <a:pt x="2304" y="12222"/>
                </a:cubicBezTo>
                <a:cubicBezTo>
                  <a:pt x="3281" y="13176"/>
                  <a:pt x="4421" y="13944"/>
                  <a:pt x="5700" y="14455"/>
                </a:cubicBezTo>
                <a:lnTo>
                  <a:pt x="5700" y="14944"/>
                </a:lnTo>
                <a:cubicBezTo>
                  <a:pt x="5700" y="15433"/>
                  <a:pt x="6096" y="15828"/>
                  <a:pt x="6561" y="15828"/>
                </a:cubicBezTo>
                <a:lnTo>
                  <a:pt x="6863" y="15828"/>
                </a:lnTo>
                <a:cubicBezTo>
                  <a:pt x="6747" y="16689"/>
                  <a:pt x="6119" y="17363"/>
                  <a:pt x="5375" y="17363"/>
                </a:cubicBezTo>
                <a:lnTo>
                  <a:pt x="5072" y="17363"/>
                </a:lnTo>
                <a:cubicBezTo>
                  <a:pt x="4746" y="17363"/>
                  <a:pt x="4490" y="17619"/>
                  <a:pt x="4490" y="17945"/>
                </a:cubicBezTo>
                <a:lnTo>
                  <a:pt x="4490" y="18550"/>
                </a:lnTo>
                <a:lnTo>
                  <a:pt x="4467" y="18550"/>
                </a:lnTo>
                <a:cubicBezTo>
                  <a:pt x="4188" y="18643"/>
                  <a:pt x="4188" y="19038"/>
                  <a:pt x="4467" y="19108"/>
                </a:cubicBezTo>
                <a:lnTo>
                  <a:pt x="14657" y="19108"/>
                </a:lnTo>
                <a:cubicBezTo>
                  <a:pt x="14677" y="19114"/>
                  <a:pt x="14697" y="19116"/>
                  <a:pt x="14715" y="19116"/>
                </a:cubicBezTo>
                <a:cubicBezTo>
                  <a:pt x="14986" y="19116"/>
                  <a:pt x="14986" y="18542"/>
                  <a:pt x="14715" y="18542"/>
                </a:cubicBezTo>
                <a:cubicBezTo>
                  <a:pt x="14697" y="18542"/>
                  <a:pt x="14677" y="18544"/>
                  <a:pt x="14657" y="18550"/>
                </a:cubicBezTo>
                <a:lnTo>
                  <a:pt x="14634" y="18550"/>
                </a:lnTo>
                <a:lnTo>
                  <a:pt x="14634" y="17945"/>
                </a:lnTo>
                <a:cubicBezTo>
                  <a:pt x="14634" y="17619"/>
                  <a:pt x="14378" y="17363"/>
                  <a:pt x="14052" y="17363"/>
                </a:cubicBezTo>
                <a:lnTo>
                  <a:pt x="13750" y="17363"/>
                </a:lnTo>
                <a:cubicBezTo>
                  <a:pt x="13005" y="17363"/>
                  <a:pt x="12377" y="16689"/>
                  <a:pt x="12261" y="15828"/>
                </a:cubicBezTo>
                <a:lnTo>
                  <a:pt x="12563" y="15828"/>
                </a:lnTo>
                <a:cubicBezTo>
                  <a:pt x="13028" y="15828"/>
                  <a:pt x="13424" y="15433"/>
                  <a:pt x="13424" y="14944"/>
                </a:cubicBezTo>
                <a:lnTo>
                  <a:pt x="13424" y="14455"/>
                </a:lnTo>
                <a:cubicBezTo>
                  <a:pt x="14703" y="13944"/>
                  <a:pt x="15843" y="13176"/>
                  <a:pt x="16820" y="12222"/>
                </a:cubicBezTo>
                <a:cubicBezTo>
                  <a:pt x="17867" y="11152"/>
                  <a:pt x="18658" y="9872"/>
                  <a:pt x="19123" y="8453"/>
                </a:cubicBezTo>
                <a:cubicBezTo>
                  <a:pt x="19147" y="8384"/>
                  <a:pt x="19123" y="8291"/>
                  <a:pt x="19077" y="8221"/>
                </a:cubicBezTo>
                <a:cubicBezTo>
                  <a:pt x="19007" y="8128"/>
                  <a:pt x="18937" y="8104"/>
                  <a:pt x="18844" y="8104"/>
                </a:cubicBezTo>
                <a:lnTo>
                  <a:pt x="16657" y="8104"/>
                </a:lnTo>
                <a:cubicBezTo>
                  <a:pt x="15797" y="5150"/>
                  <a:pt x="13121" y="2591"/>
                  <a:pt x="13005" y="2475"/>
                </a:cubicBezTo>
                <a:cubicBezTo>
                  <a:pt x="12935" y="2428"/>
                  <a:pt x="12865" y="2405"/>
                  <a:pt x="12796" y="2405"/>
                </a:cubicBezTo>
                <a:cubicBezTo>
                  <a:pt x="12726" y="2405"/>
                  <a:pt x="12656" y="2451"/>
                  <a:pt x="12610" y="2498"/>
                </a:cubicBezTo>
                <a:lnTo>
                  <a:pt x="12330" y="2800"/>
                </a:lnTo>
                <a:cubicBezTo>
                  <a:pt x="11028" y="614"/>
                  <a:pt x="9329" y="32"/>
                  <a:pt x="9260" y="9"/>
                </a:cubicBezTo>
                <a:cubicBezTo>
                  <a:pt x="9233" y="3"/>
                  <a:pt x="9206" y="1"/>
                  <a:pt x="9179" y="1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082;p61"/>
          <p:cNvSpPr/>
          <p:nvPr/>
        </p:nvSpPr>
        <p:spPr>
          <a:xfrm>
            <a:off x="1722014" y="3623091"/>
            <a:ext cx="478675" cy="477925"/>
          </a:xfrm>
          <a:custGeom>
            <a:avLst/>
            <a:gdLst/>
            <a:ahLst/>
            <a:cxnLst/>
            <a:rect l="l" t="t" r="r" b="b"/>
            <a:pathLst>
              <a:path w="19147" h="19117" extrusionOk="0">
                <a:moveTo>
                  <a:pt x="9283" y="637"/>
                </a:moveTo>
                <a:cubicBezTo>
                  <a:pt x="10469" y="1242"/>
                  <a:pt x="11446" y="2219"/>
                  <a:pt x="12051" y="3405"/>
                </a:cubicBezTo>
                <a:cubicBezTo>
                  <a:pt x="12098" y="3498"/>
                  <a:pt x="12168" y="3545"/>
                  <a:pt x="12261" y="3568"/>
                </a:cubicBezTo>
                <a:cubicBezTo>
                  <a:pt x="12354" y="3568"/>
                  <a:pt x="12447" y="3545"/>
                  <a:pt x="12493" y="3475"/>
                </a:cubicBezTo>
                <a:lnTo>
                  <a:pt x="12819" y="3103"/>
                </a:lnTo>
                <a:cubicBezTo>
                  <a:pt x="13447" y="3731"/>
                  <a:pt x="15355" y="5801"/>
                  <a:pt x="16076" y="8104"/>
                </a:cubicBezTo>
                <a:lnTo>
                  <a:pt x="13377" y="8104"/>
                </a:lnTo>
                <a:cubicBezTo>
                  <a:pt x="12540" y="5359"/>
                  <a:pt x="10167" y="3987"/>
                  <a:pt x="10074" y="3940"/>
                </a:cubicBezTo>
                <a:cubicBezTo>
                  <a:pt x="10031" y="3922"/>
                  <a:pt x="9987" y="3913"/>
                  <a:pt x="9944" y="3913"/>
                </a:cubicBezTo>
                <a:cubicBezTo>
                  <a:pt x="9823" y="3913"/>
                  <a:pt x="9713" y="3983"/>
                  <a:pt x="9678" y="4103"/>
                </a:cubicBezTo>
                <a:cubicBezTo>
                  <a:pt x="9539" y="4499"/>
                  <a:pt x="9376" y="4848"/>
                  <a:pt x="9143" y="5196"/>
                </a:cubicBezTo>
                <a:lnTo>
                  <a:pt x="8608" y="4801"/>
                </a:lnTo>
                <a:cubicBezTo>
                  <a:pt x="8567" y="4760"/>
                  <a:pt x="8513" y="4742"/>
                  <a:pt x="8457" y="4742"/>
                </a:cubicBezTo>
                <a:cubicBezTo>
                  <a:pt x="8386" y="4742"/>
                  <a:pt x="8311" y="4772"/>
                  <a:pt x="8259" y="4824"/>
                </a:cubicBezTo>
                <a:cubicBezTo>
                  <a:pt x="8259" y="4824"/>
                  <a:pt x="8096" y="4964"/>
                  <a:pt x="7864" y="5220"/>
                </a:cubicBezTo>
                <a:cubicBezTo>
                  <a:pt x="7771" y="5336"/>
                  <a:pt x="7771" y="5499"/>
                  <a:pt x="7864" y="5615"/>
                </a:cubicBezTo>
                <a:cubicBezTo>
                  <a:pt x="7919" y="5659"/>
                  <a:pt x="7989" y="5682"/>
                  <a:pt x="8058" y="5682"/>
                </a:cubicBezTo>
                <a:cubicBezTo>
                  <a:pt x="8135" y="5682"/>
                  <a:pt x="8210" y="5653"/>
                  <a:pt x="8259" y="5592"/>
                </a:cubicBezTo>
                <a:lnTo>
                  <a:pt x="8469" y="5383"/>
                </a:lnTo>
                <a:lnTo>
                  <a:pt x="9027" y="5801"/>
                </a:lnTo>
                <a:cubicBezTo>
                  <a:pt x="9076" y="5840"/>
                  <a:pt x="9132" y="5859"/>
                  <a:pt x="9188" y="5859"/>
                </a:cubicBezTo>
                <a:cubicBezTo>
                  <a:pt x="9267" y="5859"/>
                  <a:pt x="9345" y="5823"/>
                  <a:pt x="9399" y="5755"/>
                </a:cubicBezTo>
                <a:cubicBezTo>
                  <a:pt x="9678" y="5406"/>
                  <a:pt x="9911" y="5010"/>
                  <a:pt x="10074" y="4592"/>
                </a:cubicBezTo>
                <a:cubicBezTo>
                  <a:pt x="11330" y="5452"/>
                  <a:pt x="12261" y="6685"/>
                  <a:pt x="12772" y="8081"/>
                </a:cubicBezTo>
                <a:lnTo>
                  <a:pt x="6445" y="8081"/>
                </a:lnTo>
                <a:cubicBezTo>
                  <a:pt x="6770" y="7523"/>
                  <a:pt x="7143" y="6965"/>
                  <a:pt x="7538" y="6453"/>
                </a:cubicBezTo>
                <a:cubicBezTo>
                  <a:pt x="7627" y="6240"/>
                  <a:pt x="7472" y="6040"/>
                  <a:pt x="7280" y="6040"/>
                </a:cubicBezTo>
                <a:cubicBezTo>
                  <a:pt x="7220" y="6040"/>
                  <a:pt x="7157" y="6060"/>
                  <a:pt x="7096" y="6104"/>
                </a:cubicBezTo>
                <a:cubicBezTo>
                  <a:pt x="6608" y="6732"/>
                  <a:pt x="6165" y="7383"/>
                  <a:pt x="5793" y="8081"/>
                </a:cubicBezTo>
                <a:lnTo>
                  <a:pt x="3025" y="8081"/>
                </a:lnTo>
                <a:cubicBezTo>
                  <a:pt x="3188" y="7453"/>
                  <a:pt x="3700" y="5894"/>
                  <a:pt x="5281" y="4010"/>
                </a:cubicBezTo>
                <a:lnTo>
                  <a:pt x="5840" y="4661"/>
                </a:lnTo>
                <a:cubicBezTo>
                  <a:pt x="5897" y="4719"/>
                  <a:pt x="5970" y="4761"/>
                  <a:pt x="6046" y="4761"/>
                </a:cubicBezTo>
                <a:cubicBezTo>
                  <a:pt x="6063" y="4761"/>
                  <a:pt x="6079" y="4759"/>
                  <a:pt x="6096" y="4754"/>
                </a:cubicBezTo>
                <a:cubicBezTo>
                  <a:pt x="6212" y="4731"/>
                  <a:pt x="6282" y="4685"/>
                  <a:pt x="6328" y="4568"/>
                </a:cubicBezTo>
                <a:cubicBezTo>
                  <a:pt x="6794" y="3312"/>
                  <a:pt x="7468" y="2614"/>
                  <a:pt x="8166" y="1893"/>
                </a:cubicBezTo>
                <a:cubicBezTo>
                  <a:pt x="8562" y="1498"/>
                  <a:pt x="8934" y="1079"/>
                  <a:pt x="9283" y="637"/>
                </a:cubicBezTo>
                <a:close/>
                <a:moveTo>
                  <a:pt x="18449" y="8640"/>
                </a:moveTo>
                <a:cubicBezTo>
                  <a:pt x="18332" y="8965"/>
                  <a:pt x="18193" y="9291"/>
                  <a:pt x="18030" y="9593"/>
                </a:cubicBezTo>
                <a:lnTo>
                  <a:pt x="1094" y="9593"/>
                </a:lnTo>
                <a:cubicBezTo>
                  <a:pt x="931" y="9291"/>
                  <a:pt x="792" y="8965"/>
                  <a:pt x="675" y="8640"/>
                </a:cubicBezTo>
                <a:close/>
                <a:moveTo>
                  <a:pt x="2118" y="10152"/>
                </a:moveTo>
                <a:lnTo>
                  <a:pt x="2118" y="10477"/>
                </a:lnTo>
                <a:cubicBezTo>
                  <a:pt x="2152" y="10617"/>
                  <a:pt x="2275" y="10687"/>
                  <a:pt x="2397" y="10687"/>
                </a:cubicBezTo>
                <a:cubicBezTo>
                  <a:pt x="2519" y="10687"/>
                  <a:pt x="2641" y="10617"/>
                  <a:pt x="2676" y="10477"/>
                </a:cubicBezTo>
                <a:lnTo>
                  <a:pt x="2676" y="10175"/>
                </a:lnTo>
                <a:lnTo>
                  <a:pt x="3304" y="10175"/>
                </a:lnTo>
                <a:lnTo>
                  <a:pt x="3304" y="10477"/>
                </a:lnTo>
                <a:cubicBezTo>
                  <a:pt x="3351" y="10629"/>
                  <a:pt x="3473" y="10704"/>
                  <a:pt x="3592" y="10704"/>
                </a:cubicBezTo>
                <a:cubicBezTo>
                  <a:pt x="3711" y="10704"/>
                  <a:pt x="3827" y="10629"/>
                  <a:pt x="3862" y="10477"/>
                </a:cubicBezTo>
                <a:lnTo>
                  <a:pt x="3862" y="10175"/>
                </a:lnTo>
                <a:lnTo>
                  <a:pt x="4514" y="10175"/>
                </a:lnTo>
                <a:lnTo>
                  <a:pt x="4514" y="10477"/>
                </a:lnTo>
                <a:cubicBezTo>
                  <a:pt x="4549" y="10629"/>
                  <a:pt x="4671" y="10704"/>
                  <a:pt x="4793" y="10704"/>
                </a:cubicBezTo>
                <a:cubicBezTo>
                  <a:pt x="4915" y="10704"/>
                  <a:pt x="5037" y="10629"/>
                  <a:pt x="5072" y="10477"/>
                </a:cubicBezTo>
                <a:lnTo>
                  <a:pt x="5072" y="10175"/>
                </a:lnTo>
                <a:lnTo>
                  <a:pt x="5700" y="10175"/>
                </a:lnTo>
                <a:lnTo>
                  <a:pt x="5700" y="10477"/>
                </a:lnTo>
                <a:cubicBezTo>
                  <a:pt x="5747" y="10617"/>
                  <a:pt x="5869" y="10687"/>
                  <a:pt x="5988" y="10687"/>
                </a:cubicBezTo>
                <a:cubicBezTo>
                  <a:pt x="6107" y="10687"/>
                  <a:pt x="6224" y="10617"/>
                  <a:pt x="6259" y="10477"/>
                </a:cubicBezTo>
                <a:lnTo>
                  <a:pt x="6259" y="10175"/>
                </a:lnTo>
                <a:lnTo>
                  <a:pt x="6910" y="10175"/>
                </a:lnTo>
                <a:lnTo>
                  <a:pt x="6910" y="10477"/>
                </a:lnTo>
                <a:cubicBezTo>
                  <a:pt x="6945" y="10629"/>
                  <a:pt x="7061" y="10704"/>
                  <a:pt x="7180" y="10704"/>
                </a:cubicBezTo>
                <a:cubicBezTo>
                  <a:pt x="7300" y="10704"/>
                  <a:pt x="7422" y="10629"/>
                  <a:pt x="7468" y="10477"/>
                </a:cubicBezTo>
                <a:lnTo>
                  <a:pt x="7468" y="10175"/>
                </a:lnTo>
                <a:lnTo>
                  <a:pt x="8096" y="10175"/>
                </a:lnTo>
                <a:lnTo>
                  <a:pt x="8096" y="10477"/>
                </a:lnTo>
                <a:cubicBezTo>
                  <a:pt x="8131" y="10629"/>
                  <a:pt x="8253" y="10704"/>
                  <a:pt x="8376" y="10704"/>
                </a:cubicBezTo>
                <a:cubicBezTo>
                  <a:pt x="8498" y="10704"/>
                  <a:pt x="8620" y="10629"/>
                  <a:pt x="8655" y="10477"/>
                </a:cubicBezTo>
                <a:lnTo>
                  <a:pt x="8655" y="10175"/>
                </a:lnTo>
                <a:lnTo>
                  <a:pt x="9306" y="10175"/>
                </a:lnTo>
                <a:lnTo>
                  <a:pt x="9306" y="10477"/>
                </a:lnTo>
                <a:cubicBezTo>
                  <a:pt x="9341" y="10629"/>
                  <a:pt x="9457" y="10704"/>
                  <a:pt x="9577" y="10704"/>
                </a:cubicBezTo>
                <a:cubicBezTo>
                  <a:pt x="9696" y="10704"/>
                  <a:pt x="9818" y="10629"/>
                  <a:pt x="9864" y="10477"/>
                </a:cubicBezTo>
                <a:lnTo>
                  <a:pt x="9864" y="10175"/>
                </a:lnTo>
                <a:lnTo>
                  <a:pt x="10493" y="10175"/>
                </a:lnTo>
                <a:lnTo>
                  <a:pt x="10493" y="10477"/>
                </a:lnTo>
                <a:cubicBezTo>
                  <a:pt x="10527" y="10617"/>
                  <a:pt x="10650" y="10687"/>
                  <a:pt x="10772" y="10687"/>
                </a:cubicBezTo>
                <a:cubicBezTo>
                  <a:pt x="10894" y="10687"/>
                  <a:pt x="11016" y="10617"/>
                  <a:pt x="11051" y="10477"/>
                </a:cubicBezTo>
                <a:lnTo>
                  <a:pt x="11051" y="10175"/>
                </a:lnTo>
                <a:lnTo>
                  <a:pt x="11679" y="10175"/>
                </a:lnTo>
                <a:lnTo>
                  <a:pt x="11679" y="10477"/>
                </a:lnTo>
                <a:cubicBezTo>
                  <a:pt x="11726" y="10629"/>
                  <a:pt x="11848" y="10704"/>
                  <a:pt x="11970" y="10704"/>
                </a:cubicBezTo>
                <a:cubicBezTo>
                  <a:pt x="12092" y="10704"/>
                  <a:pt x="12214" y="10629"/>
                  <a:pt x="12261" y="10477"/>
                </a:cubicBezTo>
                <a:lnTo>
                  <a:pt x="12261" y="10175"/>
                </a:lnTo>
                <a:lnTo>
                  <a:pt x="12889" y="10175"/>
                </a:lnTo>
                <a:lnTo>
                  <a:pt x="12889" y="10477"/>
                </a:lnTo>
                <a:cubicBezTo>
                  <a:pt x="12924" y="10629"/>
                  <a:pt x="13046" y="10704"/>
                  <a:pt x="13168" y="10704"/>
                </a:cubicBezTo>
                <a:cubicBezTo>
                  <a:pt x="13290" y="10704"/>
                  <a:pt x="13412" y="10629"/>
                  <a:pt x="13447" y="10477"/>
                </a:cubicBezTo>
                <a:lnTo>
                  <a:pt x="13447" y="10175"/>
                </a:lnTo>
                <a:lnTo>
                  <a:pt x="14075" y="10175"/>
                </a:lnTo>
                <a:lnTo>
                  <a:pt x="14075" y="10477"/>
                </a:lnTo>
                <a:cubicBezTo>
                  <a:pt x="14122" y="10629"/>
                  <a:pt x="14244" y="10704"/>
                  <a:pt x="14366" y="10704"/>
                </a:cubicBezTo>
                <a:cubicBezTo>
                  <a:pt x="14488" y="10704"/>
                  <a:pt x="14610" y="10629"/>
                  <a:pt x="14657" y="10477"/>
                </a:cubicBezTo>
                <a:lnTo>
                  <a:pt x="14657" y="10175"/>
                </a:lnTo>
                <a:lnTo>
                  <a:pt x="15285" y="10175"/>
                </a:lnTo>
                <a:lnTo>
                  <a:pt x="15285" y="10477"/>
                </a:lnTo>
                <a:cubicBezTo>
                  <a:pt x="15238" y="10652"/>
                  <a:pt x="15401" y="10739"/>
                  <a:pt x="15564" y="10739"/>
                </a:cubicBezTo>
                <a:cubicBezTo>
                  <a:pt x="15727" y="10739"/>
                  <a:pt x="15890" y="10652"/>
                  <a:pt x="15843" y="10477"/>
                </a:cubicBezTo>
                <a:lnTo>
                  <a:pt x="15843" y="10175"/>
                </a:lnTo>
                <a:lnTo>
                  <a:pt x="16471" y="10175"/>
                </a:lnTo>
                <a:lnTo>
                  <a:pt x="16471" y="10477"/>
                </a:lnTo>
                <a:cubicBezTo>
                  <a:pt x="16425" y="10652"/>
                  <a:pt x="16594" y="10739"/>
                  <a:pt x="16759" y="10739"/>
                </a:cubicBezTo>
                <a:cubicBezTo>
                  <a:pt x="16925" y="10739"/>
                  <a:pt x="17088" y="10652"/>
                  <a:pt x="17030" y="10477"/>
                </a:cubicBezTo>
                <a:lnTo>
                  <a:pt x="17030" y="10175"/>
                </a:lnTo>
                <a:lnTo>
                  <a:pt x="17728" y="10175"/>
                </a:lnTo>
                <a:cubicBezTo>
                  <a:pt x="17379" y="10780"/>
                  <a:pt x="16937" y="11338"/>
                  <a:pt x="16425" y="11850"/>
                </a:cubicBezTo>
                <a:lnTo>
                  <a:pt x="16425" y="11827"/>
                </a:lnTo>
                <a:cubicBezTo>
                  <a:pt x="15448" y="12827"/>
                  <a:pt x="14238" y="13595"/>
                  <a:pt x="12935" y="14083"/>
                </a:cubicBezTo>
                <a:lnTo>
                  <a:pt x="12563" y="14083"/>
                </a:lnTo>
                <a:cubicBezTo>
                  <a:pt x="12540" y="14075"/>
                  <a:pt x="12519" y="14071"/>
                  <a:pt x="12499" y="14071"/>
                </a:cubicBezTo>
                <a:cubicBezTo>
                  <a:pt x="12255" y="14071"/>
                  <a:pt x="12259" y="14649"/>
                  <a:pt x="12510" y="14649"/>
                </a:cubicBezTo>
                <a:cubicBezTo>
                  <a:pt x="12527" y="14649"/>
                  <a:pt x="12544" y="14647"/>
                  <a:pt x="12563" y="14642"/>
                </a:cubicBezTo>
                <a:lnTo>
                  <a:pt x="12889" y="14642"/>
                </a:lnTo>
                <a:lnTo>
                  <a:pt x="12889" y="14967"/>
                </a:lnTo>
                <a:cubicBezTo>
                  <a:pt x="12889" y="15130"/>
                  <a:pt x="12749" y="15270"/>
                  <a:pt x="12563" y="15270"/>
                </a:cubicBezTo>
                <a:lnTo>
                  <a:pt x="6561" y="15270"/>
                </a:lnTo>
                <a:cubicBezTo>
                  <a:pt x="6398" y="15270"/>
                  <a:pt x="6259" y="15130"/>
                  <a:pt x="6259" y="14967"/>
                </a:cubicBezTo>
                <a:lnTo>
                  <a:pt x="6259" y="14642"/>
                </a:lnTo>
                <a:lnTo>
                  <a:pt x="11353" y="14642"/>
                </a:lnTo>
                <a:cubicBezTo>
                  <a:pt x="11633" y="14548"/>
                  <a:pt x="11633" y="14153"/>
                  <a:pt x="11353" y="14083"/>
                </a:cubicBezTo>
                <a:lnTo>
                  <a:pt x="6212" y="14083"/>
                </a:lnTo>
                <a:cubicBezTo>
                  <a:pt x="4886" y="13595"/>
                  <a:pt x="3700" y="12827"/>
                  <a:pt x="2722" y="11827"/>
                </a:cubicBezTo>
                <a:cubicBezTo>
                  <a:pt x="2211" y="11315"/>
                  <a:pt x="1792" y="10757"/>
                  <a:pt x="1420" y="10152"/>
                </a:cubicBezTo>
                <a:close/>
                <a:moveTo>
                  <a:pt x="11702" y="15828"/>
                </a:moveTo>
                <a:cubicBezTo>
                  <a:pt x="11749" y="16410"/>
                  <a:pt x="12005" y="16968"/>
                  <a:pt x="12423" y="17363"/>
                </a:cubicBezTo>
                <a:lnTo>
                  <a:pt x="6701" y="17363"/>
                </a:lnTo>
                <a:cubicBezTo>
                  <a:pt x="7119" y="16968"/>
                  <a:pt x="7375" y="16410"/>
                  <a:pt x="7445" y="15828"/>
                </a:cubicBezTo>
                <a:close/>
                <a:moveTo>
                  <a:pt x="14058" y="17935"/>
                </a:moveTo>
                <a:cubicBezTo>
                  <a:pt x="14065" y="17935"/>
                  <a:pt x="14075" y="17945"/>
                  <a:pt x="14075" y="17945"/>
                </a:cubicBezTo>
                <a:lnTo>
                  <a:pt x="14075" y="18573"/>
                </a:lnTo>
                <a:lnTo>
                  <a:pt x="5049" y="18573"/>
                </a:lnTo>
                <a:lnTo>
                  <a:pt x="5049" y="17945"/>
                </a:lnTo>
                <a:lnTo>
                  <a:pt x="14052" y="17945"/>
                </a:lnTo>
                <a:cubicBezTo>
                  <a:pt x="14052" y="17937"/>
                  <a:pt x="14055" y="17935"/>
                  <a:pt x="14058" y="17935"/>
                </a:cubicBezTo>
                <a:close/>
                <a:moveTo>
                  <a:pt x="9179" y="1"/>
                </a:moveTo>
                <a:cubicBezTo>
                  <a:pt x="9084" y="1"/>
                  <a:pt x="8988" y="35"/>
                  <a:pt x="8934" y="125"/>
                </a:cubicBezTo>
                <a:cubicBezTo>
                  <a:pt x="8585" y="614"/>
                  <a:pt x="8213" y="1056"/>
                  <a:pt x="7771" y="1474"/>
                </a:cubicBezTo>
                <a:cubicBezTo>
                  <a:pt x="7026" y="2172"/>
                  <a:pt x="6421" y="3010"/>
                  <a:pt x="5979" y="3940"/>
                </a:cubicBezTo>
                <a:lnTo>
                  <a:pt x="5491" y="3382"/>
                </a:lnTo>
                <a:cubicBezTo>
                  <a:pt x="5444" y="3335"/>
                  <a:pt x="5375" y="3289"/>
                  <a:pt x="5281" y="3289"/>
                </a:cubicBezTo>
                <a:cubicBezTo>
                  <a:pt x="5212" y="3289"/>
                  <a:pt x="5119" y="3335"/>
                  <a:pt x="5072" y="3382"/>
                </a:cubicBezTo>
                <a:cubicBezTo>
                  <a:pt x="3141" y="5615"/>
                  <a:pt x="2583" y="7430"/>
                  <a:pt x="2443" y="8081"/>
                </a:cubicBezTo>
                <a:lnTo>
                  <a:pt x="280" y="8081"/>
                </a:lnTo>
                <a:cubicBezTo>
                  <a:pt x="210" y="8081"/>
                  <a:pt x="117" y="8128"/>
                  <a:pt x="70" y="8197"/>
                </a:cubicBezTo>
                <a:cubicBezTo>
                  <a:pt x="24" y="8267"/>
                  <a:pt x="1" y="8360"/>
                  <a:pt x="24" y="8453"/>
                </a:cubicBezTo>
                <a:cubicBezTo>
                  <a:pt x="489" y="9872"/>
                  <a:pt x="1280" y="11152"/>
                  <a:pt x="2304" y="12222"/>
                </a:cubicBezTo>
                <a:cubicBezTo>
                  <a:pt x="3281" y="13176"/>
                  <a:pt x="4421" y="13944"/>
                  <a:pt x="5700" y="14455"/>
                </a:cubicBezTo>
                <a:lnTo>
                  <a:pt x="5700" y="14944"/>
                </a:lnTo>
                <a:cubicBezTo>
                  <a:pt x="5700" y="15433"/>
                  <a:pt x="6096" y="15828"/>
                  <a:pt x="6561" y="15828"/>
                </a:cubicBezTo>
                <a:lnTo>
                  <a:pt x="6863" y="15828"/>
                </a:lnTo>
                <a:cubicBezTo>
                  <a:pt x="6747" y="16689"/>
                  <a:pt x="6119" y="17363"/>
                  <a:pt x="5375" y="17363"/>
                </a:cubicBezTo>
                <a:lnTo>
                  <a:pt x="5072" y="17363"/>
                </a:lnTo>
                <a:cubicBezTo>
                  <a:pt x="4746" y="17363"/>
                  <a:pt x="4490" y="17619"/>
                  <a:pt x="4490" y="17945"/>
                </a:cubicBezTo>
                <a:lnTo>
                  <a:pt x="4490" y="18550"/>
                </a:lnTo>
                <a:lnTo>
                  <a:pt x="4467" y="18550"/>
                </a:lnTo>
                <a:cubicBezTo>
                  <a:pt x="4188" y="18643"/>
                  <a:pt x="4188" y="19038"/>
                  <a:pt x="4467" y="19108"/>
                </a:cubicBezTo>
                <a:lnTo>
                  <a:pt x="14657" y="19108"/>
                </a:lnTo>
                <a:cubicBezTo>
                  <a:pt x="14677" y="19114"/>
                  <a:pt x="14697" y="19116"/>
                  <a:pt x="14715" y="19116"/>
                </a:cubicBezTo>
                <a:cubicBezTo>
                  <a:pt x="14986" y="19116"/>
                  <a:pt x="14986" y="18542"/>
                  <a:pt x="14715" y="18542"/>
                </a:cubicBezTo>
                <a:cubicBezTo>
                  <a:pt x="14697" y="18542"/>
                  <a:pt x="14677" y="18544"/>
                  <a:pt x="14657" y="18550"/>
                </a:cubicBezTo>
                <a:lnTo>
                  <a:pt x="14634" y="18550"/>
                </a:lnTo>
                <a:lnTo>
                  <a:pt x="14634" y="17945"/>
                </a:lnTo>
                <a:cubicBezTo>
                  <a:pt x="14634" y="17619"/>
                  <a:pt x="14378" y="17363"/>
                  <a:pt x="14052" y="17363"/>
                </a:cubicBezTo>
                <a:lnTo>
                  <a:pt x="13750" y="17363"/>
                </a:lnTo>
                <a:cubicBezTo>
                  <a:pt x="13005" y="17363"/>
                  <a:pt x="12377" y="16689"/>
                  <a:pt x="12261" y="15828"/>
                </a:cubicBezTo>
                <a:lnTo>
                  <a:pt x="12563" y="15828"/>
                </a:lnTo>
                <a:cubicBezTo>
                  <a:pt x="13028" y="15828"/>
                  <a:pt x="13424" y="15433"/>
                  <a:pt x="13424" y="14944"/>
                </a:cubicBezTo>
                <a:lnTo>
                  <a:pt x="13424" y="14455"/>
                </a:lnTo>
                <a:cubicBezTo>
                  <a:pt x="14703" y="13944"/>
                  <a:pt x="15843" y="13176"/>
                  <a:pt x="16820" y="12222"/>
                </a:cubicBezTo>
                <a:cubicBezTo>
                  <a:pt x="17867" y="11152"/>
                  <a:pt x="18658" y="9872"/>
                  <a:pt x="19123" y="8453"/>
                </a:cubicBezTo>
                <a:cubicBezTo>
                  <a:pt x="19147" y="8384"/>
                  <a:pt x="19123" y="8291"/>
                  <a:pt x="19077" y="8221"/>
                </a:cubicBezTo>
                <a:cubicBezTo>
                  <a:pt x="19007" y="8128"/>
                  <a:pt x="18937" y="8104"/>
                  <a:pt x="18844" y="8104"/>
                </a:cubicBezTo>
                <a:lnTo>
                  <a:pt x="16657" y="8104"/>
                </a:lnTo>
                <a:cubicBezTo>
                  <a:pt x="15797" y="5150"/>
                  <a:pt x="13121" y="2591"/>
                  <a:pt x="13005" y="2475"/>
                </a:cubicBezTo>
                <a:cubicBezTo>
                  <a:pt x="12935" y="2428"/>
                  <a:pt x="12865" y="2405"/>
                  <a:pt x="12796" y="2405"/>
                </a:cubicBezTo>
                <a:cubicBezTo>
                  <a:pt x="12726" y="2405"/>
                  <a:pt x="12656" y="2451"/>
                  <a:pt x="12610" y="2498"/>
                </a:cubicBezTo>
                <a:lnTo>
                  <a:pt x="12330" y="2800"/>
                </a:lnTo>
                <a:cubicBezTo>
                  <a:pt x="11028" y="614"/>
                  <a:pt x="9329" y="32"/>
                  <a:pt x="9260" y="9"/>
                </a:cubicBezTo>
                <a:cubicBezTo>
                  <a:pt x="9233" y="3"/>
                  <a:pt x="9206" y="1"/>
                  <a:pt x="9179" y="1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1984" y="144366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1 – TỔNG QUAN</a:t>
            </a:r>
            <a:r>
              <a:rPr lang="en-GB" alt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 ÁN</a:t>
            </a:r>
          </a:p>
        </p:txBody>
      </p:sp>
      <p:sp>
        <p:nvSpPr>
          <p:cNvPr id="278" name="Google Shape;278;p37"/>
          <p:cNvSpPr txBox="1"/>
          <p:nvPr/>
        </p:nvSpPr>
        <p:spPr>
          <a:xfrm>
            <a:off x="1580520" y="2313360"/>
            <a:ext cx="1282261" cy="44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2821743" y="2357410"/>
            <a:ext cx="1961265" cy="41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alt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GB" altLang="en-US" sz="2500" b="1" dirty="0">
              <a:solidFill>
                <a:schemeClr val="dk1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4634264" y="2409481"/>
            <a:ext cx="16313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-GB" alt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lang="en-GB" altLang="en-US" sz="2500" b="1" dirty="0">
              <a:solidFill>
                <a:schemeClr val="dk1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grpSp>
        <p:nvGrpSpPr>
          <p:cNvPr id="284" name="Google Shape;284;p37"/>
          <p:cNvGrpSpPr/>
          <p:nvPr/>
        </p:nvGrpSpPr>
        <p:grpSpPr>
          <a:xfrm>
            <a:off x="606041" y="997144"/>
            <a:ext cx="844825" cy="4800747"/>
            <a:chOff x="2832258" y="1290038"/>
            <a:chExt cx="844825" cy="4800747"/>
          </a:xfrm>
        </p:grpSpPr>
        <p:pic>
          <p:nvPicPr>
            <p:cNvPr id="285" name="Google Shape;285;p3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832258" y="1290038"/>
              <a:ext cx="844825" cy="4800747"/>
            </a:xfrm>
            <a:prstGeom prst="rect">
              <a:avLst/>
            </a:prstGeom>
            <a:noFill/>
            <a:ln>
              <a:noFill/>
            </a:ln>
            <a:effectLst>
              <a:outerShdw blurRad="42863" dist="19050" dir="5400000" algn="bl" rotWithShape="0">
                <a:schemeClr val="dk1">
                  <a:alpha val="14000"/>
                </a:schemeClr>
              </a:outerShdw>
            </a:effectLst>
          </p:spPr>
        </p:pic>
        <p:pic>
          <p:nvPicPr>
            <p:cNvPr id="286" name="Google Shape;286;p3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874217" y="3793992"/>
              <a:ext cx="762942" cy="488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37"/>
          <p:cNvSpPr txBox="1"/>
          <p:nvPr/>
        </p:nvSpPr>
        <p:spPr>
          <a:xfrm>
            <a:off x="1653535" y="1914192"/>
            <a:ext cx="1005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500" b="1" dirty="0">
                <a:solidFill>
                  <a:srgbClr val="00B05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01</a:t>
            </a:r>
            <a:endParaRPr sz="2500" b="1" dirty="0">
              <a:solidFill>
                <a:srgbClr val="00B05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3277836" y="1914192"/>
            <a:ext cx="1005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500" b="1" dirty="0">
                <a:solidFill>
                  <a:srgbClr val="00B05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02</a:t>
            </a:r>
            <a:endParaRPr sz="2500" b="1" dirty="0">
              <a:solidFill>
                <a:srgbClr val="00B05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4986668" y="1914192"/>
            <a:ext cx="1005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500" b="1" dirty="0">
                <a:solidFill>
                  <a:srgbClr val="00B05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03</a:t>
            </a:r>
            <a:endParaRPr sz="2500" b="1" dirty="0">
              <a:solidFill>
                <a:srgbClr val="00B05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grpSp>
        <p:nvGrpSpPr>
          <p:cNvPr id="290" name="Google Shape;290;p37"/>
          <p:cNvGrpSpPr/>
          <p:nvPr/>
        </p:nvGrpSpPr>
        <p:grpSpPr>
          <a:xfrm>
            <a:off x="1119182" y="2723721"/>
            <a:ext cx="7929085" cy="2227150"/>
            <a:chOff x="3348113" y="2527692"/>
            <a:chExt cx="5487211" cy="2227150"/>
          </a:xfrm>
        </p:grpSpPr>
        <p:pic>
          <p:nvPicPr>
            <p:cNvPr id="291" name="Google Shape;291;p3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4836447">
              <a:off x="4027919" y="2489946"/>
              <a:ext cx="1187989" cy="2385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-3618319">
              <a:off x="6184689" y="2767183"/>
              <a:ext cx="1566907" cy="1748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37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7990498" y="3280320"/>
              <a:ext cx="844825" cy="5853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4" name="Google Shape;294;p37"/>
          <p:cNvCxnSpPr>
            <a:stCxn id="287" idx="3"/>
            <a:endCxn id="288" idx="1"/>
          </p:cNvCxnSpPr>
          <p:nvPr/>
        </p:nvCxnSpPr>
        <p:spPr>
          <a:xfrm>
            <a:off x="2659435" y="2077092"/>
            <a:ext cx="6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5" name="Google Shape;295;p37"/>
          <p:cNvCxnSpPr>
            <a:stCxn id="288" idx="3"/>
            <a:endCxn id="289" idx="1"/>
          </p:cNvCxnSpPr>
          <p:nvPr/>
        </p:nvCxnSpPr>
        <p:spPr>
          <a:xfrm>
            <a:off x="4283736" y="2077092"/>
            <a:ext cx="702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" name="Google Shape;295;p37"/>
          <p:cNvCxnSpPr/>
          <p:nvPr/>
        </p:nvCxnSpPr>
        <p:spPr>
          <a:xfrm>
            <a:off x="5922246" y="2065271"/>
            <a:ext cx="6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" name="Google Shape;289;p37"/>
          <p:cNvSpPr txBox="1"/>
          <p:nvPr/>
        </p:nvSpPr>
        <p:spPr>
          <a:xfrm>
            <a:off x="6508109" y="1902371"/>
            <a:ext cx="1005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500" b="1" dirty="0">
                <a:solidFill>
                  <a:srgbClr val="00B05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04</a:t>
            </a:r>
            <a:endParaRPr sz="2500" b="1" dirty="0">
              <a:solidFill>
                <a:srgbClr val="00B05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9290" y="2267454"/>
            <a:ext cx="1922755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750"/>
              </a:spcAft>
            </a:pPr>
            <a:r>
              <a:rPr lang="en-GB" alt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tả nghiệp vụ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 idx="4"/>
          </p:nvPr>
        </p:nvSpPr>
        <p:spPr>
          <a:xfrm>
            <a:off x="643519" y="0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GIỚI THIỆU VỀ ĐỒ 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oogle Shape;466;p43"/>
          <p:cNvGrpSpPr/>
          <p:nvPr/>
        </p:nvGrpSpPr>
        <p:grpSpPr>
          <a:xfrm>
            <a:off x="7090798" y="1210786"/>
            <a:ext cx="904734" cy="3893344"/>
            <a:chOff x="5368448" y="1265825"/>
            <a:chExt cx="904734" cy="4800747"/>
          </a:xfrm>
        </p:grpSpPr>
        <p:pic>
          <p:nvPicPr>
            <p:cNvPr id="26" name="Google Shape;467;p4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5428358" y="1265825"/>
              <a:ext cx="844825" cy="4800747"/>
            </a:xfrm>
            <a:prstGeom prst="rect">
              <a:avLst/>
            </a:prstGeom>
            <a:noFill/>
            <a:ln>
              <a:noFill/>
            </a:ln>
            <a:effectLst>
              <a:outerShdw blurRad="42863" dist="19050" dir="5400000" algn="bl" rotWithShape="0">
                <a:schemeClr val="dk1">
                  <a:alpha val="14000"/>
                </a:schemeClr>
              </a:outerShdw>
            </a:effectLst>
          </p:spPr>
        </p:pic>
        <p:pic>
          <p:nvPicPr>
            <p:cNvPr id="27" name="Google Shape;468;p4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5422988" y="4119525"/>
              <a:ext cx="735750" cy="47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69;p43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5368448" y="1969132"/>
              <a:ext cx="844825" cy="585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Box 2"/>
          <p:cNvSpPr txBox="1"/>
          <p:nvPr/>
        </p:nvSpPr>
        <p:spPr>
          <a:xfrm>
            <a:off x="1965113" y="1440846"/>
            <a:ext cx="45758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Nhu cầu của người dùng</a:t>
            </a:r>
          </a:p>
          <a:p>
            <a:pPr marL="342900" indent="-34290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Nhu cầu của doanh nghiệp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 idx="4"/>
          </p:nvPr>
        </p:nvSpPr>
        <p:spPr>
          <a:xfrm>
            <a:off x="643519" y="0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</a:p>
        </p:txBody>
      </p:sp>
      <p:pic>
        <p:nvPicPr>
          <p:cNvPr id="54" name="Google Shape;689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666001">
            <a:off x="5978772" y="2627721"/>
            <a:ext cx="2968439" cy="26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581309" y="804654"/>
            <a:ext cx="5824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dùng.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 idx="4"/>
          </p:nvPr>
        </p:nvSpPr>
        <p:spPr>
          <a:xfrm>
            <a:off x="643519" y="0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vi-VN" dirty="0">
                <a:latin typeface="+mj-lt"/>
              </a:rPr>
              <a:t>03</a:t>
            </a:r>
            <a:r>
              <a:rPr lang="en-GB" dirty="0">
                <a:latin typeface="+mj-lt"/>
              </a:rPr>
              <a:t>. </a:t>
            </a:r>
            <a:r>
              <a:rPr lang="en-GB" altLang="vi-VN" dirty="0">
                <a:latin typeface="+mj-lt"/>
              </a:rPr>
              <a:t>CÔNG NGHỆ</a:t>
            </a:r>
          </a:p>
        </p:txBody>
      </p:sp>
      <p:sp>
        <p:nvSpPr>
          <p:cNvPr id="34" name="Google Shape;517;p47"/>
          <p:cNvSpPr/>
          <p:nvPr/>
        </p:nvSpPr>
        <p:spPr>
          <a:xfrm>
            <a:off x="2397655" y="3854635"/>
            <a:ext cx="585300" cy="585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18;p47"/>
          <p:cNvSpPr/>
          <p:nvPr/>
        </p:nvSpPr>
        <p:spPr>
          <a:xfrm>
            <a:off x="2397655" y="3010085"/>
            <a:ext cx="585300" cy="585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519;p47"/>
          <p:cNvSpPr/>
          <p:nvPr/>
        </p:nvSpPr>
        <p:spPr>
          <a:xfrm>
            <a:off x="2397655" y="2165535"/>
            <a:ext cx="585300" cy="585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520;p47"/>
          <p:cNvSpPr/>
          <p:nvPr/>
        </p:nvSpPr>
        <p:spPr>
          <a:xfrm>
            <a:off x="2397655" y="1320985"/>
            <a:ext cx="585300" cy="585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526;p47"/>
          <p:cNvSpPr txBox="1"/>
          <p:nvPr/>
        </p:nvSpPr>
        <p:spPr>
          <a:xfrm>
            <a:off x="2616199" y="1248409"/>
            <a:ext cx="5107263" cy="186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000" b="1" dirty="0">
                <a:solidFill>
                  <a:schemeClr val="dk1"/>
                </a:solidFill>
                <a:latin typeface="Times New Roman" panose="02020603050405020304" pitchFamily="18" charset="0"/>
                <a:ea typeface="Sorts Mill Goudy" panose="02000503000000000000"/>
                <a:cs typeface="Times New Roman" panose="02020603050405020304" pitchFamily="18" charset="0"/>
                <a:sym typeface="Sorts Mill Goudy" panose="02000503000000000000"/>
              </a:rPr>
              <a:t>Visual Studio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vi-VN" sz="2000" b="1" dirty="0">
              <a:solidFill>
                <a:schemeClr val="dk1"/>
              </a:solidFill>
              <a:latin typeface="Times New Roman" panose="02020603050405020304" pitchFamily="18" charset="0"/>
              <a:ea typeface="Sorts Mill Goudy" panose="02000503000000000000"/>
              <a:cs typeface="Times New Roman" panose="02020603050405020304" pitchFamily="18" charset="0"/>
              <a:sym typeface="Sorts Mill Goudy" panose="0200050300000000000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dirty="0">
                <a:solidFill>
                  <a:schemeClr val="dk1"/>
                </a:solidFill>
                <a:latin typeface="Times New Roman" panose="02020603050405020304" pitchFamily="18" charset="0"/>
                <a:ea typeface="Sorts Mill Goudy" panose="02000503000000000000"/>
                <a:cs typeface="Times New Roman" panose="02020603050405020304" pitchFamily="18" charset="0"/>
                <a:sym typeface="Sorts Mill Goudy" panose="02000503000000000000"/>
              </a:rPr>
              <a:t>Xampp/PhpMyAdmin</a:t>
            </a:r>
            <a:endParaRPr lang="en-GB" sz="2000" b="1" dirty="0">
              <a:solidFill>
                <a:schemeClr val="dk1"/>
              </a:solidFill>
              <a:latin typeface="Times New Roman" panose="02020603050405020304" pitchFamily="18" charset="0"/>
              <a:ea typeface="Sorts Mill Goudy" panose="02000503000000000000"/>
              <a:cs typeface="Times New Roman" panose="02020603050405020304" pitchFamily="18" charset="0"/>
              <a:sym typeface="Sorts Mill Goudy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vi-VN" sz="2000" b="1" dirty="0">
              <a:solidFill>
                <a:schemeClr val="dk1"/>
              </a:solidFill>
              <a:latin typeface="Times New Roman" panose="02020603050405020304" pitchFamily="18" charset="0"/>
              <a:ea typeface="Sorts Mill Goudy" panose="02000503000000000000"/>
              <a:cs typeface="Times New Roman" panose="02020603050405020304" pitchFamily="18" charset="0"/>
              <a:sym typeface="Sorts Mill Goudy" panose="0200050300000000000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dirty="0">
                <a:solidFill>
                  <a:schemeClr val="dk1"/>
                </a:solidFill>
                <a:latin typeface="Times New Roman" panose="02020603050405020304" pitchFamily="18" charset="0"/>
                <a:ea typeface="Sorts Mill Goudy" panose="02000503000000000000"/>
                <a:cs typeface="Times New Roman" panose="02020603050405020304" pitchFamily="18" charset="0"/>
                <a:sym typeface="Sorts Mill Goudy" panose="02000503000000000000"/>
              </a:rPr>
              <a:t>PHP/Laravel</a:t>
            </a:r>
            <a:endParaRPr lang="en-GB" sz="2000" b="1" dirty="0">
              <a:solidFill>
                <a:schemeClr val="dk1"/>
              </a:solidFill>
              <a:latin typeface="Times New Roman" panose="02020603050405020304" pitchFamily="18" charset="0"/>
              <a:ea typeface="Sorts Mill Goudy" panose="02000503000000000000"/>
              <a:cs typeface="Times New Roman" panose="02020603050405020304" pitchFamily="18" charset="0"/>
              <a:sym typeface="Sorts Mill Goudy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b="1" dirty="0">
              <a:solidFill>
                <a:schemeClr val="dk1"/>
              </a:solidFill>
              <a:latin typeface="Times New Roman" panose="02020603050405020304" pitchFamily="18" charset="0"/>
              <a:ea typeface="Sorts Mill Goudy" panose="02000503000000000000"/>
              <a:cs typeface="Times New Roman" panose="02020603050405020304" pitchFamily="18" charset="0"/>
              <a:sym typeface="Sorts Mill Goudy" panose="02000503000000000000"/>
            </a:endParaRPr>
          </a:p>
        </p:txBody>
      </p:sp>
      <p:pic>
        <p:nvPicPr>
          <p:cNvPr id="73" name="Google Shape;546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9222" y="2885935"/>
            <a:ext cx="1074700" cy="582797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chemeClr val="dk1">
                <a:alpha val="14000"/>
              </a:schemeClr>
            </a:outerShdw>
          </a:effectLst>
        </p:spPr>
      </p:pic>
      <p:pic>
        <p:nvPicPr>
          <p:cNvPr id="93" name="Google Shape;647;p5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7797422" y="1906610"/>
            <a:ext cx="471939" cy="6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 idx="4"/>
          </p:nvPr>
        </p:nvSpPr>
        <p:spPr>
          <a:xfrm>
            <a:off x="643519" y="0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</a:t>
            </a:r>
            <a:r>
              <a:rPr lang="en-GB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NGHIỆP VỤ</a:t>
            </a:r>
          </a:p>
        </p:txBody>
      </p:sp>
      <p:pic>
        <p:nvPicPr>
          <p:cNvPr id="93" name="Google Shape;647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797422" y="1906610"/>
            <a:ext cx="471939" cy="6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s 26"/>
          <p:cNvSpPr/>
          <p:nvPr/>
        </p:nvSpPr>
        <p:spPr>
          <a:xfrm>
            <a:off x="2766695" y="767715"/>
            <a:ext cx="318198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dirty="0"/>
              <a:t>S-SHOP</a:t>
            </a:r>
            <a:endParaRPr lang="en-GB" altLang="en-US" dirty="0"/>
          </a:p>
        </p:txBody>
      </p:sp>
      <p:sp>
        <p:nvSpPr>
          <p:cNvPr id="28" name="Rectangles 27"/>
          <p:cNvSpPr/>
          <p:nvPr/>
        </p:nvSpPr>
        <p:spPr>
          <a:xfrm>
            <a:off x="865505" y="1785620"/>
            <a:ext cx="97853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/>
              <a:t>Quản lý sản phẩm</a:t>
            </a:r>
          </a:p>
        </p:txBody>
      </p:sp>
      <p:sp>
        <p:nvSpPr>
          <p:cNvPr id="33" name="Rectangles 32"/>
          <p:cNvSpPr/>
          <p:nvPr/>
        </p:nvSpPr>
        <p:spPr>
          <a:xfrm>
            <a:off x="2240280" y="2967355"/>
            <a:ext cx="1043940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 err="1"/>
              <a:t>Quản</a:t>
            </a:r>
            <a:r>
              <a:rPr lang="en-GB" altLang="en-US" dirty="0"/>
              <a:t> </a:t>
            </a:r>
            <a:r>
              <a:rPr lang="en-GB" altLang="en-US" dirty="0" err="1"/>
              <a:t>lý</a:t>
            </a:r>
            <a:r>
              <a:rPr lang="en-GB" altLang="en-US" dirty="0"/>
              <a:t> </a:t>
            </a:r>
            <a:r>
              <a:rPr lang="vi-VN" altLang="en-US" dirty="0"/>
              <a:t>Tài khoản</a:t>
            </a:r>
            <a:endParaRPr lang="en-GB" altLang="en-US" dirty="0"/>
          </a:p>
        </p:txBody>
      </p:sp>
      <p:sp>
        <p:nvSpPr>
          <p:cNvPr id="35" name="Rectangles 34"/>
          <p:cNvSpPr/>
          <p:nvPr/>
        </p:nvSpPr>
        <p:spPr>
          <a:xfrm>
            <a:off x="3740785" y="1785620"/>
            <a:ext cx="97853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/>
              <a:t>Quản lý đơn hàng</a:t>
            </a:r>
          </a:p>
        </p:txBody>
      </p:sp>
      <p:sp>
        <p:nvSpPr>
          <p:cNvPr id="36" name="Rectangles 35"/>
          <p:cNvSpPr/>
          <p:nvPr/>
        </p:nvSpPr>
        <p:spPr>
          <a:xfrm>
            <a:off x="5337810" y="2967355"/>
            <a:ext cx="97853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 err="1"/>
              <a:t>Thống</a:t>
            </a:r>
            <a:r>
              <a:rPr lang="en-GB" altLang="en-US" dirty="0"/>
              <a:t> </a:t>
            </a:r>
            <a:r>
              <a:rPr lang="en-GB" altLang="en-US" dirty="0" err="1"/>
              <a:t>kê</a:t>
            </a:r>
            <a:endParaRPr lang="en-GB" altLang="en-US" dirty="0"/>
          </a:p>
        </p:txBody>
      </p:sp>
      <p:sp>
        <p:nvSpPr>
          <p:cNvPr id="37" name="Rectangles 36"/>
          <p:cNvSpPr/>
          <p:nvPr/>
        </p:nvSpPr>
        <p:spPr>
          <a:xfrm>
            <a:off x="6684645" y="1785620"/>
            <a:ext cx="97853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Bán </a:t>
            </a:r>
            <a:r>
              <a:rPr lang="en-GB" altLang="en-US" dirty="0" err="1"/>
              <a:t>hàng</a:t>
            </a:r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559495" y="390353"/>
            <a:ext cx="82551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2 –</a:t>
            </a:r>
            <a:r>
              <a:rPr lang="en-GB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THỰC THI CHƯƠNG TRÌNH</a:t>
            </a:r>
            <a:endParaRPr dirty="0"/>
          </a:p>
        </p:txBody>
      </p:sp>
      <p:grpSp>
        <p:nvGrpSpPr>
          <p:cNvPr id="284" name="Google Shape;284;p37"/>
          <p:cNvGrpSpPr/>
          <p:nvPr/>
        </p:nvGrpSpPr>
        <p:grpSpPr>
          <a:xfrm>
            <a:off x="606041" y="997144"/>
            <a:ext cx="844825" cy="4800747"/>
            <a:chOff x="2832258" y="1290038"/>
            <a:chExt cx="844825" cy="4800747"/>
          </a:xfrm>
        </p:grpSpPr>
        <p:pic>
          <p:nvPicPr>
            <p:cNvPr id="285" name="Google Shape;285;p3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832258" y="1290038"/>
              <a:ext cx="844825" cy="4800747"/>
            </a:xfrm>
            <a:prstGeom prst="rect">
              <a:avLst/>
            </a:prstGeom>
            <a:noFill/>
            <a:ln>
              <a:noFill/>
            </a:ln>
            <a:effectLst>
              <a:outerShdw blurRad="42863" dist="19050" dir="5400000" algn="bl" rotWithShape="0">
                <a:schemeClr val="dk1">
                  <a:alpha val="14000"/>
                </a:schemeClr>
              </a:outerShdw>
            </a:effectLst>
          </p:spPr>
        </p:pic>
        <p:pic>
          <p:nvPicPr>
            <p:cNvPr id="286" name="Google Shape;286;p3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874217" y="3793992"/>
              <a:ext cx="762942" cy="48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37"/>
          <p:cNvGrpSpPr/>
          <p:nvPr/>
        </p:nvGrpSpPr>
        <p:grpSpPr>
          <a:xfrm>
            <a:off x="1221581" y="2730706"/>
            <a:ext cx="7929085" cy="2227150"/>
            <a:chOff x="3348113" y="2527692"/>
            <a:chExt cx="5487211" cy="2227150"/>
          </a:xfrm>
        </p:grpSpPr>
        <p:pic>
          <p:nvPicPr>
            <p:cNvPr id="291" name="Google Shape;291;p3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4836447">
              <a:off x="4027919" y="2489946"/>
              <a:ext cx="1187989" cy="2385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-3618319">
              <a:off x="6184689" y="2767183"/>
              <a:ext cx="1566907" cy="1748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37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7990498" y="3280320"/>
              <a:ext cx="844825" cy="5853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1984" y="144366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KẾT</a:t>
            </a:r>
            <a:endParaRPr dirty="0"/>
          </a:p>
        </p:txBody>
      </p:sp>
      <p:grpSp>
        <p:nvGrpSpPr>
          <p:cNvPr id="284" name="Google Shape;284;p37"/>
          <p:cNvGrpSpPr/>
          <p:nvPr/>
        </p:nvGrpSpPr>
        <p:grpSpPr>
          <a:xfrm>
            <a:off x="606041" y="997144"/>
            <a:ext cx="844825" cy="4800747"/>
            <a:chOff x="2832258" y="1290038"/>
            <a:chExt cx="844825" cy="4800747"/>
          </a:xfrm>
        </p:grpSpPr>
        <p:pic>
          <p:nvPicPr>
            <p:cNvPr id="285" name="Google Shape;285;p3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832258" y="1290038"/>
              <a:ext cx="844825" cy="4800747"/>
            </a:xfrm>
            <a:prstGeom prst="rect">
              <a:avLst/>
            </a:prstGeom>
            <a:noFill/>
            <a:ln>
              <a:noFill/>
            </a:ln>
            <a:effectLst>
              <a:outerShdw blurRad="42863" dist="19050" dir="5400000" algn="bl" rotWithShape="0">
                <a:schemeClr val="dk1">
                  <a:alpha val="14000"/>
                </a:schemeClr>
              </a:outerShdw>
            </a:effectLst>
          </p:spPr>
        </p:pic>
        <p:pic>
          <p:nvPicPr>
            <p:cNvPr id="286" name="Google Shape;286;p3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874217" y="3793992"/>
              <a:ext cx="762942" cy="48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37"/>
          <p:cNvGrpSpPr/>
          <p:nvPr/>
        </p:nvGrpSpPr>
        <p:grpSpPr>
          <a:xfrm>
            <a:off x="1214915" y="3293530"/>
            <a:ext cx="7929085" cy="2227150"/>
            <a:chOff x="3348113" y="2527692"/>
            <a:chExt cx="5487211" cy="2227150"/>
          </a:xfrm>
        </p:grpSpPr>
        <p:pic>
          <p:nvPicPr>
            <p:cNvPr id="291" name="Google Shape;291;p3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4836447">
              <a:off x="4027919" y="2489946"/>
              <a:ext cx="1187989" cy="2385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-3618319">
              <a:off x="6184689" y="2767183"/>
              <a:ext cx="1566907" cy="1748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37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7990498" y="3280320"/>
              <a:ext cx="844825" cy="585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1332815" y="1445620"/>
            <a:ext cx="6478866" cy="254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985770" algn="ctr"/>
                <a:tab pos="463804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985770" algn="ctr"/>
                <a:tab pos="463804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985770" algn="ctr"/>
                <a:tab pos="463804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985770" algn="ctr"/>
                <a:tab pos="463804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985770" algn="ctr"/>
                <a:tab pos="463804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men in Ancient Rome: Facts, Daily Life &amp; History - Bachelor Thesis by Slidesgo">
  <a:themeElements>
    <a:clrScheme name="Simple Light">
      <a:dk1>
        <a:srgbClr val="4E4242"/>
      </a:dk1>
      <a:lt1>
        <a:srgbClr val="FFFFFF"/>
      </a:lt1>
      <a:dk2>
        <a:srgbClr val="C0BDBB"/>
      </a:dk2>
      <a:lt2>
        <a:srgbClr val="F3F3F3"/>
      </a:lt2>
      <a:accent1>
        <a:srgbClr val="47661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332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Sorts Mill Goudy</vt:lpstr>
      <vt:lpstr>Calibri</vt:lpstr>
      <vt:lpstr>Arial</vt:lpstr>
      <vt:lpstr>Assistant</vt:lpstr>
      <vt:lpstr>Wingdings</vt:lpstr>
      <vt:lpstr>Women in Ancient Rome: Facts, Daily Life &amp; History - Bachelor Thesis by Slidesgo</vt:lpstr>
      <vt:lpstr>PowerPoint Presentation</vt:lpstr>
      <vt:lpstr>TỔNG QUAN </vt:lpstr>
      <vt:lpstr>CHƯƠNG 1 – TỔNG QUAN VỀ ĐỒ ÁN</vt:lpstr>
      <vt:lpstr>01. GIỚI THIỆU VỀ ĐỒ ÁN</vt:lpstr>
      <vt:lpstr>02. MỤC TIÊU NGHIÊN CỨU</vt:lpstr>
      <vt:lpstr>03. CÔNG NGHỆ</vt:lpstr>
      <vt:lpstr>04. MÔ TẢ NGHIỆP VỤ</vt:lpstr>
      <vt:lpstr>CHƯƠNG 2 –THỰC THI CHƯƠNG TRÌNH</vt:lpstr>
      <vt:lpstr>CHƯƠNG 3 – TỔNG KẾT</vt:lpstr>
      <vt:lpstr>Kết thúc...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MÁY CHỦ WIN DOW</dc:title>
  <dc:creator/>
  <cp:lastModifiedBy>Nguyễn Văn Sĩ</cp:lastModifiedBy>
  <cp:revision>68</cp:revision>
  <dcterms:created xsi:type="dcterms:W3CDTF">2022-06-25T13:14:00Z</dcterms:created>
  <dcterms:modified xsi:type="dcterms:W3CDTF">2024-04-15T04:10:35Z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E16A1D1956EE430F8E6C57FC54358FF2</vt:lpwstr>
  </property>
  <property fmtid="{D5CDD505-2E9C-101B-9397-08002B2CF9AE}" pid="3" name="KSOProductBuildVer">
    <vt:lpwstr>2057-11.2.0.11156</vt:lpwstr>
  </property>
</Properties>
</file>