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1" r:id="rId1"/>
  </p:sldMasterIdLst>
  <p:notesMasterIdLst>
    <p:notesMasterId r:id="rId19"/>
  </p:notesMasterIdLst>
  <p:sldIdLst>
    <p:sldId id="256" r:id="rId2"/>
    <p:sldId id="259" r:id="rId3"/>
    <p:sldId id="261" r:id="rId4"/>
    <p:sldId id="291" r:id="rId5"/>
    <p:sldId id="292" r:id="rId6"/>
    <p:sldId id="293" r:id="rId7"/>
    <p:sldId id="257" r:id="rId8"/>
    <p:sldId id="294" r:id="rId9"/>
    <p:sldId id="296" r:id="rId10"/>
    <p:sldId id="297" r:id="rId11"/>
    <p:sldId id="298" r:id="rId12"/>
    <p:sldId id="290" r:id="rId13"/>
    <p:sldId id="275" r:id="rId14"/>
    <p:sldId id="299" r:id="rId15"/>
    <p:sldId id="300" r:id="rId16"/>
    <p:sldId id="301" r:id="rId17"/>
    <p:sldId id="279" r:id="rId18"/>
  </p:sldIdLst>
  <p:sldSz cx="9144000" cy="5143500" type="screen16x9"/>
  <p:notesSz cx="6858000" cy="9144000"/>
  <p:embeddedFontLst>
    <p:embeddedFont>
      <p:font typeface="Tahoma" panose="020B0604030504040204" pitchFamily="34" charset="0"/>
      <p:regular r:id="rId20"/>
      <p:bold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Fira Sans Extra Condensed SemiBold" panose="020B0604020202020204" charset="0"/>
      <p:regular r:id="rId26"/>
      <p:bold r:id="rId27"/>
      <p:italic r:id="rId28"/>
      <p:boldItalic r:id="rId29"/>
    </p:embeddedFont>
    <p:embeddedFont>
      <p:font typeface="Roboto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-476" y="-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oquyen25092001@gmail.com" userId="186a44f2254b74fb" providerId="LiveId" clId="{4FF3F8DA-2973-4AC1-AB09-37164B67F99B}"/>
    <pc:docChg chg="undo custSel addSld delSld modSld sldOrd delMainMaster">
      <pc:chgData name="thaoquyen25092001@gmail.com" userId="186a44f2254b74fb" providerId="LiveId" clId="{4FF3F8DA-2973-4AC1-AB09-37164B67F99B}" dt="2022-03-08T18:00:23.198" v="3268" actId="1076"/>
      <pc:docMkLst>
        <pc:docMk/>
      </pc:docMkLst>
      <pc:sldChg chg="addSp delSp modSp mod modTransition">
        <pc:chgData name="thaoquyen25092001@gmail.com" userId="186a44f2254b74fb" providerId="LiveId" clId="{4FF3F8DA-2973-4AC1-AB09-37164B67F99B}" dt="2022-03-08T17:34:43.062" v="2981"/>
        <pc:sldMkLst>
          <pc:docMk/>
          <pc:sldMk cId="0" sldId="256"/>
        </pc:sldMkLst>
        <pc:spChg chg="add del mod">
          <ac:chgData name="thaoquyen25092001@gmail.com" userId="186a44f2254b74fb" providerId="LiveId" clId="{4FF3F8DA-2973-4AC1-AB09-37164B67F99B}" dt="2022-03-08T15:51:10.612" v="119"/>
          <ac:spMkLst>
            <pc:docMk/>
            <pc:sldMk cId="0" sldId="256"/>
            <ac:spMk id="4" creationId="{8D07536D-4391-4A6B-84C1-5A4267FAE35B}"/>
          </ac:spMkLst>
        </pc:spChg>
        <pc:spChg chg="mod">
          <ac:chgData name="thaoquyen25092001@gmail.com" userId="186a44f2254b74fb" providerId="LiveId" clId="{4FF3F8DA-2973-4AC1-AB09-37164B67F99B}" dt="2022-03-08T17:32:57.959" v="2973" actId="207"/>
          <ac:spMkLst>
            <pc:docMk/>
            <pc:sldMk cId="0" sldId="256"/>
            <ac:spMk id="73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7:33:02.440" v="2974" actId="207"/>
          <ac:spMkLst>
            <pc:docMk/>
            <pc:sldMk cId="0" sldId="256"/>
            <ac:spMk id="74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7:33:09.001" v="2975" actId="207"/>
          <ac:spMkLst>
            <pc:docMk/>
            <pc:sldMk cId="0" sldId="256"/>
            <ac:spMk id="75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7:33:13.526" v="2976" actId="207"/>
          <ac:spMkLst>
            <pc:docMk/>
            <pc:sldMk cId="0" sldId="256"/>
            <ac:spMk id="76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5:50:29.913" v="115" actId="14100"/>
          <ac:spMkLst>
            <pc:docMk/>
            <pc:sldMk cId="0" sldId="256"/>
            <ac:spMk id="78" creationId="{00000000-0000-0000-0000-000000000000}"/>
          </ac:spMkLst>
        </pc:spChg>
        <pc:grpChg chg="mod">
          <ac:chgData name="thaoquyen25092001@gmail.com" userId="186a44f2254b74fb" providerId="LiveId" clId="{4FF3F8DA-2973-4AC1-AB09-37164B67F99B}" dt="2022-03-08T15:50:40.353" v="116" actId="1076"/>
          <ac:grpSpMkLst>
            <pc:docMk/>
            <pc:sldMk cId="0" sldId="256"/>
            <ac:grpSpMk id="58" creationId="{00000000-0000-0000-0000-000000000000}"/>
          </ac:grpSpMkLst>
        </pc:grpChg>
      </pc:sldChg>
      <pc:sldChg chg="addSp delSp modSp mod ord modTransition">
        <pc:chgData name="thaoquyen25092001@gmail.com" userId="186a44f2254b74fb" providerId="LiveId" clId="{4FF3F8DA-2973-4AC1-AB09-37164B67F99B}" dt="2022-03-08T18:00:23.198" v="3268" actId="1076"/>
        <pc:sldMkLst>
          <pc:docMk/>
          <pc:sldMk cId="0" sldId="257"/>
        </pc:sldMkLst>
        <pc:spChg chg="mod">
          <ac:chgData name="thaoquyen25092001@gmail.com" userId="186a44f2254b74fb" providerId="LiveId" clId="{4FF3F8DA-2973-4AC1-AB09-37164B67F99B}" dt="2022-03-08T16:18:26.209" v="1356" actId="122"/>
          <ac:spMkLst>
            <pc:docMk/>
            <pc:sldMk cId="0" sldId="257"/>
            <ac:spMk id="83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7:59:23.683" v="3257" actId="113"/>
          <ac:spMkLst>
            <pc:docMk/>
            <pc:sldMk cId="0" sldId="257"/>
            <ac:spMk id="84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6:18:26.209" v="1356" actId="122"/>
          <ac:spMkLst>
            <pc:docMk/>
            <pc:sldMk cId="0" sldId="257"/>
            <ac:spMk id="87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6:18:26.209" v="1356" actId="122"/>
          <ac:spMkLst>
            <pc:docMk/>
            <pc:sldMk cId="0" sldId="257"/>
            <ac:spMk id="88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6:18:26.209" v="1356" actId="122"/>
          <ac:spMkLst>
            <pc:docMk/>
            <pc:sldMk cId="0" sldId="257"/>
            <ac:spMk id="89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6:18:26.209" v="1356" actId="122"/>
          <ac:spMkLst>
            <pc:docMk/>
            <pc:sldMk cId="0" sldId="257"/>
            <ac:spMk id="90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7:59:36.913" v="3259" actId="14100"/>
          <ac:spMkLst>
            <pc:docMk/>
            <pc:sldMk cId="0" sldId="257"/>
            <ac:spMk id="95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6:18:26.209" v="1356" actId="122"/>
          <ac:spMkLst>
            <pc:docMk/>
            <pc:sldMk cId="0" sldId="257"/>
            <ac:spMk id="96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6:18:26.209" v="1356" actId="122"/>
          <ac:spMkLst>
            <pc:docMk/>
            <pc:sldMk cId="0" sldId="257"/>
            <ac:spMk id="97" creationId="{00000000-0000-0000-0000-000000000000}"/>
          </ac:spMkLst>
        </pc:spChg>
        <pc:spChg chg="mod topLvl">
          <ac:chgData name="thaoquyen25092001@gmail.com" userId="186a44f2254b74fb" providerId="LiveId" clId="{4FF3F8DA-2973-4AC1-AB09-37164B67F99B}" dt="2022-03-08T17:59:45.411" v="3261" actId="14100"/>
          <ac:spMkLst>
            <pc:docMk/>
            <pc:sldMk cId="0" sldId="257"/>
            <ac:spMk id="99" creationId="{00000000-0000-0000-0000-000000000000}"/>
          </ac:spMkLst>
        </pc:spChg>
        <pc:spChg chg="del topLvl">
          <ac:chgData name="thaoquyen25092001@gmail.com" userId="186a44f2254b74fb" providerId="LiveId" clId="{4FF3F8DA-2973-4AC1-AB09-37164B67F99B}" dt="2022-03-08T16:14:09.273" v="1045" actId="478"/>
          <ac:spMkLst>
            <pc:docMk/>
            <pc:sldMk cId="0" sldId="257"/>
            <ac:spMk id="100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6:18:26.209" v="1356" actId="122"/>
          <ac:spMkLst>
            <pc:docMk/>
            <pc:sldMk cId="0" sldId="257"/>
            <ac:spMk id="104" creationId="{00000000-0000-0000-0000-000000000000}"/>
          </ac:spMkLst>
        </pc:spChg>
        <pc:spChg chg="mod topLvl">
          <ac:chgData name="thaoquyen25092001@gmail.com" userId="186a44f2254b74fb" providerId="LiveId" clId="{4FF3F8DA-2973-4AC1-AB09-37164B67F99B}" dt="2022-03-08T17:59:51.029" v="3262" actId="2711"/>
          <ac:spMkLst>
            <pc:docMk/>
            <pc:sldMk cId="0" sldId="257"/>
            <ac:spMk id="106" creationId="{00000000-0000-0000-0000-000000000000}"/>
          </ac:spMkLst>
        </pc:spChg>
        <pc:spChg chg="del topLvl">
          <ac:chgData name="thaoquyen25092001@gmail.com" userId="186a44f2254b74fb" providerId="LiveId" clId="{4FF3F8DA-2973-4AC1-AB09-37164B67F99B}" dt="2022-03-08T16:14:40.643" v="1136" actId="478"/>
          <ac:spMkLst>
            <pc:docMk/>
            <pc:sldMk cId="0" sldId="257"/>
            <ac:spMk id="107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6:18:26.209" v="1356" actId="122"/>
          <ac:spMkLst>
            <pc:docMk/>
            <pc:sldMk cId="0" sldId="257"/>
            <ac:spMk id="111" creationId="{00000000-0000-0000-0000-000000000000}"/>
          </ac:spMkLst>
        </pc:spChg>
        <pc:spChg chg="mod topLvl">
          <ac:chgData name="thaoquyen25092001@gmail.com" userId="186a44f2254b74fb" providerId="LiveId" clId="{4FF3F8DA-2973-4AC1-AB09-37164B67F99B}" dt="2022-03-08T18:00:02.015" v="3264" actId="14100"/>
          <ac:spMkLst>
            <pc:docMk/>
            <pc:sldMk cId="0" sldId="257"/>
            <ac:spMk id="113" creationId="{00000000-0000-0000-0000-000000000000}"/>
          </ac:spMkLst>
        </pc:spChg>
        <pc:spChg chg="del topLvl">
          <ac:chgData name="thaoquyen25092001@gmail.com" userId="186a44f2254b74fb" providerId="LiveId" clId="{4FF3F8DA-2973-4AC1-AB09-37164B67F99B}" dt="2022-03-08T16:15:02.795" v="1183" actId="478"/>
          <ac:spMkLst>
            <pc:docMk/>
            <pc:sldMk cId="0" sldId="257"/>
            <ac:spMk id="114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6:18:26.209" v="1356" actId="122"/>
          <ac:spMkLst>
            <pc:docMk/>
            <pc:sldMk cId="0" sldId="257"/>
            <ac:spMk id="118" creationId="{00000000-0000-0000-0000-000000000000}"/>
          </ac:spMkLst>
        </pc:spChg>
        <pc:spChg chg="mod topLvl">
          <ac:chgData name="thaoquyen25092001@gmail.com" userId="186a44f2254b74fb" providerId="LiveId" clId="{4FF3F8DA-2973-4AC1-AB09-37164B67F99B}" dt="2022-03-08T18:00:23.198" v="3268" actId="1076"/>
          <ac:spMkLst>
            <pc:docMk/>
            <pc:sldMk cId="0" sldId="257"/>
            <ac:spMk id="120" creationId="{00000000-0000-0000-0000-000000000000}"/>
          </ac:spMkLst>
        </pc:spChg>
        <pc:spChg chg="del topLvl">
          <ac:chgData name="thaoquyen25092001@gmail.com" userId="186a44f2254b74fb" providerId="LiveId" clId="{4FF3F8DA-2973-4AC1-AB09-37164B67F99B}" dt="2022-03-08T16:15:31.155" v="1240" actId="478"/>
          <ac:spMkLst>
            <pc:docMk/>
            <pc:sldMk cId="0" sldId="257"/>
            <ac:spMk id="121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6:18:26.209" v="1356" actId="122"/>
          <ac:spMkLst>
            <pc:docMk/>
            <pc:sldMk cId="0" sldId="257"/>
            <ac:spMk id="126" creationId="{5F331DBC-BC87-46F6-A72F-FC2D59D091C5}"/>
          </ac:spMkLst>
        </pc:spChg>
        <pc:spChg chg="mod">
          <ac:chgData name="thaoquyen25092001@gmail.com" userId="186a44f2254b74fb" providerId="LiveId" clId="{4FF3F8DA-2973-4AC1-AB09-37164B67F99B}" dt="2022-03-08T16:18:26.209" v="1356" actId="122"/>
          <ac:spMkLst>
            <pc:docMk/>
            <pc:sldMk cId="0" sldId="257"/>
            <ac:spMk id="128" creationId="{B75C95D4-C457-43C5-B147-15D9869FA3F3}"/>
          </ac:spMkLst>
        </pc:spChg>
        <pc:spChg chg="mod">
          <ac:chgData name="thaoquyen25092001@gmail.com" userId="186a44f2254b74fb" providerId="LiveId" clId="{4FF3F8DA-2973-4AC1-AB09-37164B67F99B}" dt="2022-03-08T16:18:26.209" v="1356" actId="122"/>
          <ac:spMkLst>
            <pc:docMk/>
            <pc:sldMk cId="0" sldId="257"/>
            <ac:spMk id="130" creationId="{AC21F727-CDBB-45EE-9ABF-71C23E5FC495}"/>
          </ac:spMkLst>
        </pc:spChg>
        <pc:spChg chg="mod">
          <ac:chgData name="thaoquyen25092001@gmail.com" userId="186a44f2254b74fb" providerId="LiveId" clId="{4FF3F8DA-2973-4AC1-AB09-37164B67F99B}" dt="2022-03-08T16:18:26.209" v="1356" actId="122"/>
          <ac:spMkLst>
            <pc:docMk/>
            <pc:sldMk cId="0" sldId="257"/>
            <ac:spMk id="132" creationId="{63EA0696-C38A-44E8-BBDD-97FE7ACEF2CB}"/>
          </ac:spMkLst>
        </pc:spChg>
        <pc:spChg chg="del">
          <ac:chgData name="thaoquyen25092001@gmail.com" userId="186a44f2254b74fb" providerId="LiveId" clId="{4FF3F8DA-2973-4AC1-AB09-37164B67F99B}" dt="2022-03-08T16:17:23.911" v="1342" actId="478"/>
          <ac:spMkLst>
            <pc:docMk/>
            <pc:sldMk cId="0" sldId="257"/>
            <ac:spMk id="148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6:18:26.209" v="1356" actId="122"/>
          <ac:spMkLst>
            <pc:docMk/>
            <pc:sldMk cId="0" sldId="257"/>
            <ac:spMk id="159" creationId="{00000000-0000-0000-0000-000000000000}"/>
          </ac:spMkLst>
        </pc:spChg>
        <pc:spChg chg="mod topLvl">
          <ac:chgData name="thaoquyen25092001@gmail.com" userId="186a44f2254b74fb" providerId="LiveId" clId="{4FF3F8DA-2973-4AC1-AB09-37164B67F99B}" dt="2022-03-08T18:00:15.682" v="3267" actId="2711"/>
          <ac:spMkLst>
            <pc:docMk/>
            <pc:sldMk cId="0" sldId="257"/>
            <ac:spMk id="161" creationId="{00000000-0000-0000-0000-000000000000}"/>
          </ac:spMkLst>
        </pc:spChg>
        <pc:spChg chg="del topLvl">
          <ac:chgData name="thaoquyen25092001@gmail.com" userId="186a44f2254b74fb" providerId="LiveId" clId="{4FF3F8DA-2973-4AC1-AB09-37164B67F99B}" dt="2022-03-08T16:15:53.663" v="1291" actId="478"/>
          <ac:spMkLst>
            <pc:docMk/>
            <pc:sldMk cId="0" sldId="257"/>
            <ac:spMk id="162" creationId="{00000000-0000-0000-0000-000000000000}"/>
          </ac:spMkLst>
        </pc:spChg>
        <pc:grpChg chg="add mod">
          <ac:chgData name="thaoquyen25092001@gmail.com" userId="186a44f2254b74fb" providerId="LiveId" clId="{4FF3F8DA-2973-4AC1-AB09-37164B67F99B}" dt="2022-03-08T16:13:03.243" v="969" actId="1076"/>
          <ac:grpSpMkLst>
            <pc:docMk/>
            <pc:sldMk cId="0" sldId="257"/>
            <ac:grpSpMk id="82" creationId="{71059D7A-F27B-41C4-953F-A864E0C71A9E}"/>
          </ac:grpSpMkLst>
        </pc:grpChg>
        <pc:grpChg chg="mod">
          <ac:chgData name="thaoquyen25092001@gmail.com" userId="186a44f2254b74fb" providerId="LiveId" clId="{4FF3F8DA-2973-4AC1-AB09-37164B67F99B}" dt="2022-03-08T16:12:57.433" v="968" actId="1076"/>
          <ac:grpSpMkLst>
            <pc:docMk/>
            <pc:sldMk cId="0" sldId="257"/>
            <ac:grpSpMk id="85" creationId="{00000000-0000-0000-0000-000000000000}"/>
          </ac:grpSpMkLst>
        </pc:grpChg>
        <pc:grpChg chg="del">
          <ac:chgData name="thaoquyen25092001@gmail.com" userId="186a44f2254b74fb" providerId="LiveId" clId="{4FF3F8DA-2973-4AC1-AB09-37164B67F99B}" dt="2022-03-08T16:17:19.423" v="1341" actId="478"/>
          <ac:grpSpMkLst>
            <pc:docMk/>
            <pc:sldMk cId="0" sldId="257"/>
            <ac:grpSpMk id="91" creationId="{00000000-0000-0000-0000-000000000000}"/>
          </ac:grpSpMkLst>
        </pc:grpChg>
        <pc:grpChg chg="del">
          <ac:chgData name="thaoquyen25092001@gmail.com" userId="186a44f2254b74fb" providerId="LiveId" clId="{4FF3F8DA-2973-4AC1-AB09-37164B67F99B}" dt="2022-03-08T16:14:09.273" v="1045" actId="478"/>
          <ac:grpSpMkLst>
            <pc:docMk/>
            <pc:sldMk cId="0" sldId="257"/>
            <ac:grpSpMk id="98" creationId="{00000000-0000-0000-0000-000000000000}"/>
          </ac:grpSpMkLst>
        </pc:grpChg>
        <pc:grpChg chg="del">
          <ac:chgData name="thaoquyen25092001@gmail.com" userId="186a44f2254b74fb" providerId="LiveId" clId="{4FF3F8DA-2973-4AC1-AB09-37164B67F99B}" dt="2022-03-08T16:17:39.374" v="1344" actId="478"/>
          <ac:grpSpMkLst>
            <pc:docMk/>
            <pc:sldMk cId="0" sldId="257"/>
            <ac:grpSpMk id="101" creationId="{00000000-0000-0000-0000-000000000000}"/>
          </ac:grpSpMkLst>
        </pc:grpChg>
        <pc:grpChg chg="del">
          <ac:chgData name="thaoquyen25092001@gmail.com" userId="186a44f2254b74fb" providerId="LiveId" clId="{4FF3F8DA-2973-4AC1-AB09-37164B67F99B}" dt="2022-03-08T16:14:40.643" v="1136" actId="478"/>
          <ac:grpSpMkLst>
            <pc:docMk/>
            <pc:sldMk cId="0" sldId="257"/>
            <ac:grpSpMk id="105" creationId="{00000000-0000-0000-0000-000000000000}"/>
          </ac:grpSpMkLst>
        </pc:grpChg>
        <pc:grpChg chg="del">
          <ac:chgData name="thaoquyen25092001@gmail.com" userId="186a44f2254b74fb" providerId="LiveId" clId="{4FF3F8DA-2973-4AC1-AB09-37164B67F99B}" dt="2022-03-08T16:17:47.919" v="1346" actId="478"/>
          <ac:grpSpMkLst>
            <pc:docMk/>
            <pc:sldMk cId="0" sldId="257"/>
            <ac:grpSpMk id="108" creationId="{00000000-0000-0000-0000-000000000000}"/>
          </ac:grpSpMkLst>
        </pc:grpChg>
        <pc:grpChg chg="del">
          <ac:chgData name="thaoquyen25092001@gmail.com" userId="186a44f2254b74fb" providerId="LiveId" clId="{4FF3F8DA-2973-4AC1-AB09-37164B67F99B}" dt="2022-03-08T16:15:02.795" v="1183" actId="478"/>
          <ac:grpSpMkLst>
            <pc:docMk/>
            <pc:sldMk cId="0" sldId="257"/>
            <ac:grpSpMk id="112" creationId="{00000000-0000-0000-0000-000000000000}"/>
          </ac:grpSpMkLst>
        </pc:grpChg>
        <pc:grpChg chg="del">
          <ac:chgData name="thaoquyen25092001@gmail.com" userId="186a44f2254b74fb" providerId="LiveId" clId="{4FF3F8DA-2973-4AC1-AB09-37164B67F99B}" dt="2022-03-08T16:18:01.425" v="1352" actId="478"/>
          <ac:grpSpMkLst>
            <pc:docMk/>
            <pc:sldMk cId="0" sldId="257"/>
            <ac:grpSpMk id="115" creationId="{00000000-0000-0000-0000-000000000000}"/>
          </ac:grpSpMkLst>
        </pc:grpChg>
        <pc:grpChg chg="del">
          <ac:chgData name="thaoquyen25092001@gmail.com" userId="186a44f2254b74fb" providerId="LiveId" clId="{4FF3F8DA-2973-4AC1-AB09-37164B67F99B}" dt="2022-03-08T16:15:31.155" v="1240" actId="478"/>
          <ac:grpSpMkLst>
            <pc:docMk/>
            <pc:sldMk cId="0" sldId="257"/>
            <ac:grpSpMk id="119" creationId="{00000000-0000-0000-0000-000000000000}"/>
          </ac:grpSpMkLst>
        </pc:grpChg>
        <pc:grpChg chg="del">
          <ac:chgData name="thaoquyen25092001@gmail.com" userId="186a44f2254b74fb" providerId="LiveId" clId="{4FF3F8DA-2973-4AC1-AB09-37164B67F99B}" dt="2022-03-08T16:17:56.651" v="1350" actId="478"/>
          <ac:grpSpMkLst>
            <pc:docMk/>
            <pc:sldMk cId="0" sldId="257"/>
            <ac:grpSpMk id="122" creationId="{00000000-0000-0000-0000-000000000000}"/>
          </ac:grpSpMkLst>
        </pc:grpChg>
        <pc:grpChg chg="del">
          <ac:chgData name="thaoquyen25092001@gmail.com" userId="186a44f2254b74fb" providerId="LiveId" clId="{4FF3F8DA-2973-4AC1-AB09-37164B67F99B}" dt="2022-03-08T16:17:59.308" v="1351" actId="478"/>
          <ac:grpSpMkLst>
            <pc:docMk/>
            <pc:sldMk cId="0" sldId="257"/>
            <ac:grpSpMk id="137" creationId="{00000000-0000-0000-0000-000000000000}"/>
          </ac:grpSpMkLst>
        </pc:grpChg>
        <pc:grpChg chg="del">
          <ac:chgData name="thaoquyen25092001@gmail.com" userId="186a44f2254b74fb" providerId="LiveId" clId="{4FF3F8DA-2973-4AC1-AB09-37164B67F99B}" dt="2022-03-08T16:17:45.754" v="1345" actId="478"/>
          <ac:grpSpMkLst>
            <pc:docMk/>
            <pc:sldMk cId="0" sldId="257"/>
            <ac:grpSpMk id="145" creationId="{00000000-0000-0000-0000-000000000000}"/>
          </ac:grpSpMkLst>
        </pc:grpChg>
        <pc:grpChg chg="del">
          <ac:chgData name="thaoquyen25092001@gmail.com" userId="186a44f2254b74fb" providerId="LiveId" clId="{4FF3F8DA-2973-4AC1-AB09-37164B67F99B}" dt="2022-03-08T16:17:49.923" v="1347" actId="478"/>
          <ac:grpSpMkLst>
            <pc:docMk/>
            <pc:sldMk cId="0" sldId="257"/>
            <ac:grpSpMk id="149" creationId="{00000000-0000-0000-0000-000000000000}"/>
          </ac:grpSpMkLst>
        </pc:grpChg>
        <pc:grpChg chg="del">
          <ac:chgData name="thaoquyen25092001@gmail.com" userId="186a44f2254b74fb" providerId="LiveId" clId="{4FF3F8DA-2973-4AC1-AB09-37164B67F99B}" dt="2022-03-08T16:18:05.123" v="1353" actId="478"/>
          <ac:grpSpMkLst>
            <pc:docMk/>
            <pc:sldMk cId="0" sldId="257"/>
            <ac:grpSpMk id="154" creationId="{00000000-0000-0000-0000-000000000000}"/>
          </ac:grpSpMkLst>
        </pc:grpChg>
        <pc:grpChg chg="del">
          <ac:chgData name="thaoquyen25092001@gmail.com" userId="186a44f2254b74fb" providerId="LiveId" clId="{4FF3F8DA-2973-4AC1-AB09-37164B67F99B}" dt="2022-03-08T16:15:53.663" v="1291" actId="478"/>
          <ac:grpSpMkLst>
            <pc:docMk/>
            <pc:sldMk cId="0" sldId="257"/>
            <ac:grpSpMk id="160" creationId="{00000000-0000-0000-0000-000000000000}"/>
          </ac:grpSpMkLst>
        </pc:grpChg>
        <pc:grpChg chg="del">
          <ac:chgData name="thaoquyen25092001@gmail.com" userId="186a44f2254b74fb" providerId="LiveId" clId="{4FF3F8DA-2973-4AC1-AB09-37164B67F99B}" dt="2022-03-08T16:17:52.835" v="1348" actId="478"/>
          <ac:grpSpMkLst>
            <pc:docMk/>
            <pc:sldMk cId="0" sldId="257"/>
            <ac:grpSpMk id="163" creationId="{00000000-0000-0000-0000-000000000000}"/>
          </ac:grpSpMkLst>
        </pc:grpChg>
        <pc:grpChg chg="del">
          <ac:chgData name="thaoquyen25092001@gmail.com" userId="186a44f2254b74fb" providerId="LiveId" clId="{4FF3F8DA-2973-4AC1-AB09-37164B67F99B}" dt="2022-03-08T16:17:54.941" v="1349" actId="478"/>
          <ac:grpSpMkLst>
            <pc:docMk/>
            <pc:sldMk cId="0" sldId="257"/>
            <ac:grpSpMk id="166" creationId="{00000000-0000-0000-0000-000000000000}"/>
          </ac:grpSpMkLst>
        </pc:grpChg>
        <pc:cxnChg chg="mod">
          <ac:chgData name="thaoquyen25092001@gmail.com" userId="186a44f2254b74fb" providerId="LiveId" clId="{4FF3F8DA-2973-4AC1-AB09-37164B67F99B}" dt="2022-03-08T16:13:03.243" v="969" actId="1076"/>
          <ac:cxnSpMkLst>
            <pc:docMk/>
            <pc:sldMk cId="0" sldId="257"/>
            <ac:cxnSpMk id="125" creationId="{00000000-0000-0000-0000-000000000000}"/>
          </ac:cxnSpMkLst>
        </pc:cxnChg>
        <pc:cxnChg chg="mod">
          <ac:chgData name="thaoquyen25092001@gmail.com" userId="186a44f2254b74fb" providerId="LiveId" clId="{4FF3F8DA-2973-4AC1-AB09-37164B67F99B}" dt="2022-03-08T16:13:03.243" v="969" actId="1076"/>
          <ac:cxnSpMkLst>
            <pc:docMk/>
            <pc:sldMk cId="0" sldId="257"/>
            <ac:cxnSpMk id="127" creationId="{00000000-0000-0000-0000-000000000000}"/>
          </ac:cxnSpMkLst>
        </pc:cxnChg>
        <pc:cxnChg chg="mod">
          <ac:chgData name="thaoquyen25092001@gmail.com" userId="186a44f2254b74fb" providerId="LiveId" clId="{4FF3F8DA-2973-4AC1-AB09-37164B67F99B}" dt="2022-03-08T16:13:03.243" v="969" actId="1076"/>
          <ac:cxnSpMkLst>
            <pc:docMk/>
            <pc:sldMk cId="0" sldId="257"/>
            <ac:cxnSpMk id="129" creationId="{00000000-0000-0000-0000-000000000000}"/>
          </ac:cxnSpMkLst>
        </pc:cxnChg>
        <pc:cxnChg chg="mod">
          <ac:chgData name="thaoquyen25092001@gmail.com" userId="186a44f2254b74fb" providerId="LiveId" clId="{4FF3F8DA-2973-4AC1-AB09-37164B67F99B}" dt="2022-03-08T16:13:03.243" v="969" actId="1076"/>
          <ac:cxnSpMkLst>
            <pc:docMk/>
            <pc:sldMk cId="0" sldId="257"/>
            <ac:cxnSpMk id="131" creationId="{00000000-0000-0000-0000-000000000000}"/>
          </ac:cxnSpMkLst>
        </pc:cxnChg>
      </pc:sldChg>
      <pc:sldChg chg="del">
        <pc:chgData name="thaoquyen25092001@gmail.com" userId="186a44f2254b74fb" providerId="LiveId" clId="{4FF3F8DA-2973-4AC1-AB09-37164B67F99B}" dt="2022-03-08T17:32:01.621" v="2946" actId="47"/>
        <pc:sldMkLst>
          <pc:docMk/>
          <pc:sldMk cId="0" sldId="258"/>
        </pc:sldMkLst>
      </pc:sldChg>
      <pc:sldChg chg="addSp delSp modSp mod modTransition">
        <pc:chgData name="thaoquyen25092001@gmail.com" userId="186a44f2254b74fb" providerId="LiveId" clId="{4FF3F8DA-2973-4AC1-AB09-37164B67F99B}" dt="2022-03-08T17:41:27.794" v="3037" actId="1076"/>
        <pc:sldMkLst>
          <pc:docMk/>
          <pc:sldMk cId="0" sldId="259"/>
        </pc:sldMkLst>
        <pc:spChg chg="add mod">
          <ac:chgData name="thaoquyen25092001@gmail.com" userId="186a44f2254b74fb" providerId="LiveId" clId="{4FF3F8DA-2973-4AC1-AB09-37164B67F99B}" dt="2022-03-08T16:11:25.067" v="908" actId="113"/>
          <ac:spMkLst>
            <pc:docMk/>
            <pc:sldMk cId="0" sldId="259"/>
            <ac:spMk id="53" creationId="{789A84A3-2068-42F1-AEA0-C053CFEC7DC0}"/>
          </ac:spMkLst>
        </pc:spChg>
        <pc:spChg chg="add mod">
          <ac:chgData name="thaoquyen25092001@gmail.com" userId="186a44f2254b74fb" providerId="LiveId" clId="{4FF3F8DA-2973-4AC1-AB09-37164B67F99B}" dt="2022-03-08T17:40:54.282" v="3030" actId="207"/>
          <ac:spMkLst>
            <pc:docMk/>
            <pc:sldMk cId="0" sldId="259"/>
            <ac:spMk id="58" creationId="{034187EC-6AD8-4AF1-AAF4-60D2D535DB51}"/>
          </ac:spMkLst>
        </pc:spChg>
        <pc:spChg chg="mod">
          <ac:chgData name="thaoquyen25092001@gmail.com" userId="186a44f2254b74fb" providerId="LiveId" clId="{4FF3F8DA-2973-4AC1-AB09-37164B67F99B}" dt="2022-03-08T16:01:28.963" v="393" actId="2711"/>
          <ac:spMkLst>
            <pc:docMk/>
            <pc:sldMk cId="0" sldId="259"/>
            <ac:spMk id="107" creationId="{F9008BCF-769E-44E4-A41F-2313BC637942}"/>
          </ac:spMkLst>
        </pc:spChg>
        <pc:spChg chg="mod">
          <ac:chgData name="thaoquyen25092001@gmail.com" userId="186a44f2254b74fb" providerId="LiveId" clId="{4FF3F8DA-2973-4AC1-AB09-37164B67F99B}" dt="2022-03-08T16:01:28.963" v="393" actId="2711"/>
          <ac:spMkLst>
            <pc:docMk/>
            <pc:sldMk cId="0" sldId="259"/>
            <ac:spMk id="108" creationId="{99BEFDC2-ACCA-475E-B5C9-90FF46CC0019}"/>
          </ac:spMkLst>
        </pc:spChg>
        <pc:spChg chg="mod">
          <ac:chgData name="thaoquyen25092001@gmail.com" userId="186a44f2254b74fb" providerId="LiveId" clId="{4FF3F8DA-2973-4AC1-AB09-37164B67F99B}" dt="2022-03-08T16:01:28.963" v="393" actId="2711"/>
          <ac:spMkLst>
            <pc:docMk/>
            <pc:sldMk cId="0" sldId="259"/>
            <ac:spMk id="110" creationId="{44CACB73-C9A1-4E15-B2F3-8191563230C9}"/>
          </ac:spMkLst>
        </pc:spChg>
        <pc:spChg chg="mod">
          <ac:chgData name="thaoquyen25092001@gmail.com" userId="186a44f2254b74fb" providerId="LiveId" clId="{4FF3F8DA-2973-4AC1-AB09-37164B67F99B}" dt="2022-03-08T16:01:28.963" v="393" actId="2711"/>
          <ac:spMkLst>
            <pc:docMk/>
            <pc:sldMk cId="0" sldId="259"/>
            <ac:spMk id="111" creationId="{2A4D074F-AF3B-40CB-B4F2-368AE501DE1A}"/>
          </ac:spMkLst>
        </pc:spChg>
        <pc:spChg chg="mod">
          <ac:chgData name="thaoquyen25092001@gmail.com" userId="186a44f2254b74fb" providerId="LiveId" clId="{4FF3F8DA-2973-4AC1-AB09-37164B67F99B}" dt="2022-03-08T16:01:28.963" v="393" actId="2711"/>
          <ac:spMkLst>
            <pc:docMk/>
            <pc:sldMk cId="0" sldId="259"/>
            <ac:spMk id="117" creationId="{D725FF05-7EC3-427D-8398-148FF2E6D981}"/>
          </ac:spMkLst>
        </pc:spChg>
        <pc:spChg chg="mod">
          <ac:chgData name="thaoquyen25092001@gmail.com" userId="186a44f2254b74fb" providerId="LiveId" clId="{4FF3F8DA-2973-4AC1-AB09-37164B67F99B}" dt="2022-03-08T16:01:28.963" v="393" actId="2711"/>
          <ac:spMkLst>
            <pc:docMk/>
            <pc:sldMk cId="0" sldId="259"/>
            <ac:spMk id="118" creationId="{83E33D5D-5855-40F6-954D-7CD89B150B3A}"/>
          </ac:spMkLst>
        </pc:spChg>
        <pc:spChg chg="add mod">
          <ac:chgData name="thaoquyen25092001@gmail.com" userId="186a44f2254b74fb" providerId="LiveId" clId="{4FF3F8DA-2973-4AC1-AB09-37164B67F99B}" dt="2022-03-08T16:07:27.552" v="868" actId="1076"/>
          <ac:spMkLst>
            <pc:docMk/>
            <pc:sldMk cId="0" sldId="259"/>
            <ac:spMk id="125" creationId="{B7E55D60-5957-43B4-8433-7173C8FA5DAF}"/>
          </ac:spMkLst>
        </pc:spChg>
        <pc:spChg chg="add mod">
          <ac:chgData name="thaoquyen25092001@gmail.com" userId="186a44f2254b74fb" providerId="LiveId" clId="{4FF3F8DA-2973-4AC1-AB09-37164B67F99B}" dt="2022-03-08T17:40:58.171" v="3031" actId="207"/>
          <ac:spMkLst>
            <pc:docMk/>
            <pc:sldMk cId="0" sldId="259"/>
            <ac:spMk id="141" creationId="{C38A9A82-3C8B-4914-9441-20211D85A1CB}"/>
          </ac:spMkLst>
        </pc:spChg>
        <pc:spChg chg="add mod">
          <ac:chgData name="thaoquyen25092001@gmail.com" userId="186a44f2254b74fb" providerId="LiveId" clId="{4FF3F8DA-2973-4AC1-AB09-37164B67F99B}" dt="2022-03-08T17:41:01.546" v="3032" actId="207"/>
          <ac:spMkLst>
            <pc:docMk/>
            <pc:sldMk cId="0" sldId="259"/>
            <ac:spMk id="142" creationId="{33C6CA9E-5D96-4C10-BCEF-C16848BF31CF}"/>
          </ac:spMkLst>
        </pc:spChg>
        <pc:spChg chg="add mod">
          <ac:chgData name="thaoquyen25092001@gmail.com" userId="186a44f2254b74fb" providerId="LiveId" clId="{4FF3F8DA-2973-4AC1-AB09-37164B67F99B}" dt="2022-03-08T17:41:06.054" v="3033" actId="207"/>
          <ac:spMkLst>
            <pc:docMk/>
            <pc:sldMk cId="0" sldId="259"/>
            <ac:spMk id="143" creationId="{9D581479-E1B6-4694-AE1F-42EC6CCDD072}"/>
          </ac:spMkLst>
        </pc:spChg>
        <pc:spChg chg="del mod">
          <ac:chgData name="thaoquyen25092001@gmail.com" userId="186a44f2254b74fb" providerId="LiveId" clId="{4FF3F8DA-2973-4AC1-AB09-37164B67F99B}" dt="2022-03-08T16:10:41.479" v="890" actId="478"/>
          <ac:spMkLst>
            <pc:docMk/>
            <pc:sldMk cId="0" sldId="259"/>
            <ac:spMk id="237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6:01:28.963" v="393" actId="2711"/>
          <ac:spMkLst>
            <pc:docMk/>
            <pc:sldMk cId="0" sldId="259"/>
            <ac:spMk id="238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6:01:28.963" v="393" actId="2711"/>
          <ac:spMkLst>
            <pc:docMk/>
            <pc:sldMk cId="0" sldId="259"/>
            <ac:spMk id="239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6:01:28.963" v="393" actId="2711"/>
          <ac:spMkLst>
            <pc:docMk/>
            <pc:sldMk cId="0" sldId="259"/>
            <ac:spMk id="240" creationId="{00000000-0000-0000-0000-000000000000}"/>
          </ac:spMkLst>
        </pc:spChg>
        <pc:spChg chg="add del mod">
          <ac:chgData name="thaoquyen25092001@gmail.com" userId="186a44f2254b74fb" providerId="LiveId" clId="{4FF3F8DA-2973-4AC1-AB09-37164B67F99B}" dt="2022-03-08T16:01:28.963" v="393" actId="2711"/>
          <ac:spMkLst>
            <pc:docMk/>
            <pc:sldMk cId="0" sldId="259"/>
            <ac:spMk id="241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6:01:28.963" v="393" actId="2711"/>
          <ac:spMkLst>
            <pc:docMk/>
            <pc:sldMk cId="0" sldId="259"/>
            <ac:spMk id="243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6:01:28.963" v="393" actId="2711"/>
          <ac:spMkLst>
            <pc:docMk/>
            <pc:sldMk cId="0" sldId="259"/>
            <ac:spMk id="245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6:01:28.963" v="393" actId="2711"/>
          <ac:spMkLst>
            <pc:docMk/>
            <pc:sldMk cId="0" sldId="259"/>
            <ac:spMk id="247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6:01:28.963" v="393" actId="2711"/>
          <ac:spMkLst>
            <pc:docMk/>
            <pc:sldMk cId="0" sldId="259"/>
            <ac:spMk id="249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6:01:28.963" v="393" actId="2711"/>
          <ac:spMkLst>
            <pc:docMk/>
            <pc:sldMk cId="0" sldId="259"/>
            <ac:spMk id="262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6:01:28.963" v="393" actId="2711"/>
          <ac:spMkLst>
            <pc:docMk/>
            <pc:sldMk cId="0" sldId="259"/>
            <ac:spMk id="263" creationId="{00000000-0000-0000-0000-000000000000}"/>
          </ac:spMkLst>
        </pc:spChg>
        <pc:spChg chg="del">
          <ac:chgData name="thaoquyen25092001@gmail.com" userId="186a44f2254b74fb" providerId="LiveId" clId="{4FF3F8DA-2973-4AC1-AB09-37164B67F99B}" dt="2022-03-08T15:55:26.297" v="250" actId="478"/>
          <ac:spMkLst>
            <pc:docMk/>
            <pc:sldMk cId="0" sldId="259"/>
            <ac:spMk id="271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6:01:28.963" v="393" actId="2711"/>
          <ac:spMkLst>
            <pc:docMk/>
            <pc:sldMk cId="0" sldId="259"/>
            <ac:spMk id="272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6:01:28.963" v="393" actId="2711"/>
          <ac:spMkLst>
            <pc:docMk/>
            <pc:sldMk cId="0" sldId="259"/>
            <ac:spMk id="273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6:01:28.963" v="393" actId="2711"/>
          <ac:spMkLst>
            <pc:docMk/>
            <pc:sldMk cId="0" sldId="259"/>
            <ac:spMk id="274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6:01:28.963" v="393" actId="2711"/>
          <ac:spMkLst>
            <pc:docMk/>
            <pc:sldMk cId="0" sldId="259"/>
            <ac:spMk id="275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6:01:28.963" v="393" actId="2711"/>
          <ac:spMkLst>
            <pc:docMk/>
            <pc:sldMk cId="0" sldId="259"/>
            <ac:spMk id="276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6:01:28.963" v="393" actId="2711"/>
          <ac:spMkLst>
            <pc:docMk/>
            <pc:sldMk cId="0" sldId="259"/>
            <ac:spMk id="277" creationId="{00000000-0000-0000-0000-000000000000}"/>
          </ac:spMkLst>
        </pc:spChg>
        <pc:spChg chg="del topLvl">
          <ac:chgData name="thaoquyen25092001@gmail.com" userId="186a44f2254b74fb" providerId="LiveId" clId="{4FF3F8DA-2973-4AC1-AB09-37164B67F99B}" dt="2022-03-08T16:00:26.994" v="390" actId="478"/>
          <ac:spMkLst>
            <pc:docMk/>
            <pc:sldMk cId="0" sldId="259"/>
            <ac:spMk id="279" creationId="{00000000-0000-0000-0000-000000000000}"/>
          </ac:spMkLst>
        </pc:spChg>
        <pc:spChg chg="del topLvl">
          <ac:chgData name="thaoquyen25092001@gmail.com" userId="186a44f2254b74fb" providerId="LiveId" clId="{4FF3F8DA-2973-4AC1-AB09-37164B67F99B}" dt="2022-03-08T16:00:22.610" v="389" actId="478"/>
          <ac:spMkLst>
            <pc:docMk/>
            <pc:sldMk cId="0" sldId="259"/>
            <ac:spMk id="280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6:01:28.963" v="393" actId="2711"/>
          <ac:spMkLst>
            <pc:docMk/>
            <pc:sldMk cId="0" sldId="259"/>
            <ac:spMk id="282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6:01:28.963" v="393" actId="2711"/>
          <ac:spMkLst>
            <pc:docMk/>
            <pc:sldMk cId="0" sldId="259"/>
            <ac:spMk id="283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6:01:28.963" v="393" actId="2711"/>
          <ac:spMkLst>
            <pc:docMk/>
            <pc:sldMk cId="0" sldId="259"/>
            <ac:spMk id="284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6:01:28.963" v="393" actId="2711"/>
          <ac:spMkLst>
            <pc:docMk/>
            <pc:sldMk cId="0" sldId="259"/>
            <ac:spMk id="285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6:01:28.963" v="393" actId="2711"/>
          <ac:spMkLst>
            <pc:docMk/>
            <pc:sldMk cId="0" sldId="259"/>
            <ac:spMk id="286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6:01:28.963" v="393" actId="2711"/>
          <ac:spMkLst>
            <pc:docMk/>
            <pc:sldMk cId="0" sldId="259"/>
            <ac:spMk id="287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6:01:28.963" v="393" actId="2711"/>
          <ac:spMkLst>
            <pc:docMk/>
            <pc:sldMk cId="0" sldId="259"/>
            <ac:spMk id="288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6:02:18.159" v="396" actId="14100"/>
          <ac:spMkLst>
            <pc:docMk/>
            <pc:sldMk cId="0" sldId="259"/>
            <ac:spMk id="289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7:37:20.275" v="2992" actId="255"/>
          <ac:spMkLst>
            <pc:docMk/>
            <pc:sldMk cId="0" sldId="259"/>
            <ac:spMk id="291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6:04:06.075" v="535" actId="20577"/>
          <ac:spMkLst>
            <pc:docMk/>
            <pc:sldMk cId="0" sldId="259"/>
            <ac:spMk id="292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6:02:21.978" v="397" actId="14100"/>
          <ac:spMkLst>
            <pc:docMk/>
            <pc:sldMk cId="0" sldId="259"/>
            <ac:spMk id="293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7:41:27.794" v="3037" actId="1076"/>
          <ac:spMkLst>
            <pc:docMk/>
            <pc:sldMk cId="0" sldId="259"/>
            <ac:spMk id="295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6:05:09.333" v="690" actId="20577"/>
          <ac:spMkLst>
            <pc:docMk/>
            <pc:sldMk cId="0" sldId="259"/>
            <ac:spMk id="296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6:02:25.521" v="398" actId="14100"/>
          <ac:spMkLst>
            <pc:docMk/>
            <pc:sldMk cId="0" sldId="259"/>
            <ac:spMk id="297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7:41:22.656" v="3036" actId="1076"/>
          <ac:spMkLst>
            <pc:docMk/>
            <pc:sldMk cId="0" sldId="259"/>
            <ac:spMk id="299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7:41:15.056" v="3035" actId="1076"/>
          <ac:spMkLst>
            <pc:docMk/>
            <pc:sldMk cId="0" sldId="259"/>
            <ac:spMk id="300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6:02:28.729" v="399" actId="14100"/>
          <ac:spMkLst>
            <pc:docMk/>
            <pc:sldMk cId="0" sldId="259"/>
            <ac:spMk id="301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7:40:47.908" v="3029" actId="255"/>
          <ac:spMkLst>
            <pc:docMk/>
            <pc:sldMk cId="0" sldId="259"/>
            <ac:spMk id="303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7:40:14.216" v="3024" actId="1076"/>
          <ac:spMkLst>
            <pc:docMk/>
            <pc:sldMk cId="0" sldId="259"/>
            <ac:spMk id="304" creationId="{00000000-0000-0000-0000-000000000000}"/>
          </ac:spMkLst>
        </pc:spChg>
        <pc:grpChg chg="add del mod">
          <ac:chgData name="thaoquyen25092001@gmail.com" userId="186a44f2254b74fb" providerId="LiveId" clId="{4FF3F8DA-2973-4AC1-AB09-37164B67F99B}" dt="2022-03-08T17:38:39.750" v="3007" actId="478"/>
          <ac:grpSpMkLst>
            <pc:docMk/>
            <pc:sldMk cId="0" sldId="259"/>
            <ac:grpSpMk id="106" creationId="{B9AA98D0-0358-48EE-A2C8-3F3A449F1D11}"/>
          </ac:grpSpMkLst>
        </pc:grpChg>
        <pc:grpChg chg="add del mod">
          <ac:chgData name="thaoquyen25092001@gmail.com" userId="186a44f2254b74fb" providerId="LiveId" clId="{4FF3F8DA-2973-4AC1-AB09-37164B67F99B}" dt="2022-03-08T17:38:33.587" v="3005" actId="478"/>
          <ac:grpSpMkLst>
            <pc:docMk/>
            <pc:sldMk cId="0" sldId="259"/>
            <ac:grpSpMk id="109" creationId="{8A29EAC0-971B-4CFA-BEDD-F547C775EB23}"/>
          </ac:grpSpMkLst>
        </pc:grpChg>
        <pc:grpChg chg="add del mod">
          <ac:chgData name="thaoquyen25092001@gmail.com" userId="186a44f2254b74fb" providerId="LiveId" clId="{4FF3F8DA-2973-4AC1-AB09-37164B67F99B}" dt="2022-03-08T17:37:38.583" v="2993" actId="478"/>
          <ac:grpSpMkLst>
            <pc:docMk/>
            <pc:sldMk cId="0" sldId="259"/>
            <ac:grpSpMk id="116" creationId="{F78E0575-2D31-4933-B43E-AFBDF5AB8885}"/>
          </ac:grpSpMkLst>
        </pc:grpChg>
        <pc:grpChg chg="del">
          <ac:chgData name="thaoquyen25092001@gmail.com" userId="186a44f2254b74fb" providerId="LiveId" clId="{4FF3F8DA-2973-4AC1-AB09-37164B67F99B}" dt="2022-03-08T15:55:44.323" v="252" actId="478"/>
          <ac:grpSpMkLst>
            <pc:docMk/>
            <pc:sldMk cId="0" sldId="259"/>
            <ac:grpSpMk id="258" creationId="{00000000-0000-0000-0000-000000000000}"/>
          </ac:grpSpMkLst>
        </pc:grpChg>
        <pc:grpChg chg="del">
          <ac:chgData name="thaoquyen25092001@gmail.com" userId="186a44f2254b74fb" providerId="LiveId" clId="{4FF3F8DA-2973-4AC1-AB09-37164B67F99B}" dt="2022-03-08T17:38:36.995" v="3006" actId="478"/>
          <ac:grpSpMkLst>
            <pc:docMk/>
            <pc:sldMk cId="0" sldId="259"/>
            <ac:grpSpMk id="261" creationId="{00000000-0000-0000-0000-000000000000}"/>
          </ac:grpSpMkLst>
        </pc:grpChg>
        <pc:grpChg chg="del mod">
          <ac:chgData name="thaoquyen25092001@gmail.com" userId="186a44f2254b74fb" providerId="LiveId" clId="{4FF3F8DA-2973-4AC1-AB09-37164B67F99B}" dt="2022-03-08T15:55:38.667" v="251" actId="478"/>
          <ac:grpSpMkLst>
            <pc:docMk/>
            <pc:sldMk cId="0" sldId="259"/>
            <ac:grpSpMk id="264" creationId="{00000000-0000-0000-0000-000000000000}"/>
          </ac:grpSpMkLst>
        </pc:grpChg>
        <pc:grpChg chg="del">
          <ac:chgData name="thaoquyen25092001@gmail.com" userId="186a44f2254b74fb" providerId="LiveId" clId="{4FF3F8DA-2973-4AC1-AB09-37164B67F99B}" dt="2022-03-08T16:00:22.610" v="389" actId="478"/>
          <ac:grpSpMkLst>
            <pc:docMk/>
            <pc:sldMk cId="0" sldId="259"/>
            <ac:grpSpMk id="278" creationId="{00000000-0000-0000-0000-000000000000}"/>
          </ac:grpSpMkLst>
        </pc:grpChg>
        <pc:grpChg chg="mod">
          <ac:chgData name="thaoquyen25092001@gmail.com" userId="186a44f2254b74fb" providerId="LiveId" clId="{4FF3F8DA-2973-4AC1-AB09-37164B67F99B}" dt="2022-03-08T16:00:51.518" v="392" actId="1076"/>
          <ac:grpSpMkLst>
            <pc:docMk/>
            <pc:sldMk cId="0" sldId="259"/>
            <ac:grpSpMk id="281" creationId="{00000000-0000-0000-0000-000000000000}"/>
          </ac:grpSpMkLst>
        </pc:grpChg>
        <pc:grpChg chg="mod">
          <ac:chgData name="thaoquyen25092001@gmail.com" userId="186a44f2254b74fb" providerId="LiveId" clId="{4FF3F8DA-2973-4AC1-AB09-37164B67F99B}" dt="2022-03-08T16:07:51.430" v="869" actId="1076"/>
          <ac:grpSpMkLst>
            <pc:docMk/>
            <pc:sldMk cId="0" sldId="259"/>
            <ac:grpSpMk id="298" creationId="{00000000-0000-0000-0000-000000000000}"/>
          </ac:grpSpMkLst>
        </pc:grpChg>
        <pc:cxnChg chg="mod">
          <ac:chgData name="thaoquyen25092001@gmail.com" userId="186a44f2254b74fb" providerId="LiveId" clId="{4FF3F8DA-2973-4AC1-AB09-37164B67F99B}" dt="2022-03-08T15:54:59.763" v="249" actId="478"/>
          <ac:cxnSpMkLst>
            <pc:docMk/>
            <pc:sldMk cId="0" sldId="259"/>
            <ac:cxnSpMk id="242" creationId="{00000000-0000-0000-0000-000000000000}"/>
          </ac:cxnSpMkLst>
        </pc:cxnChg>
        <pc:cxnChg chg="mod">
          <ac:chgData name="thaoquyen25092001@gmail.com" userId="186a44f2254b74fb" providerId="LiveId" clId="{4FF3F8DA-2973-4AC1-AB09-37164B67F99B}" dt="2022-03-08T15:54:09.110" v="247" actId="1076"/>
          <ac:cxnSpMkLst>
            <pc:docMk/>
            <pc:sldMk cId="0" sldId="259"/>
            <ac:cxnSpMk id="244" creationId="{00000000-0000-0000-0000-000000000000}"/>
          </ac:cxnSpMkLst>
        </pc:cxnChg>
        <pc:cxnChg chg="mod">
          <ac:chgData name="thaoquyen25092001@gmail.com" userId="186a44f2254b74fb" providerId="LiveId" clId="{4FF3F8DA-2973-4AC1-AB09-37164B67F99B}" dt="2022-03-08T15:56:15.950" v="259" actId="1076"/>
          <ac:cxnSpMkLst>
            <pc:docMk/>
            <pc:sldMk cId="0" sldId="259"/>
            <ac:cxnSpMk id="246" creationId="{00000000-0000-0000-0000-000000000000}"/>
          </ac:cxnSpMkLst>
        </pc:cxnChg>
        <pc:cxnChg chg="mod">
          <ac:chgData name="thaoquyen25092001@gmail.com" userId="186a44f2254b74fb" providerId="LiveId" clId="{4FF3F8DA-2973-4AC1-AB09-37164B67F99B}" dt="2022-03-08T15:54:59.763" v="249" actId="478"/>
          <ac:cxnSpMkLst>
            <pc:docMk/>
            <pc:sldMk cId="0" sldId="259"/>
            <ac:cxnSpMk id="250" creationId="{00000000-0000-0000-0000-000000000000}"/>
          </ac:cxnSpMkLst>
        </pc:cxnChg>
        <pc:cxnChg chg="mod">
          <ac:chgData name="thaoquyen25092001@gmail.com" userId="186a44f2254b74fb" providerId="LiveId" clId="{4FF3F8DA-2973-4AC1-AB09-37164B67F99B}" dt="2022-03-08T15:54:09.110" v="247" actId="1076"/>
          <ac:cxnSpMkLst>
            <pc:docMk/>
            <pc:sldMk cId="0" sldId="259"/>
            <ac:cxnSpMk id="252" creationId="{00000000-0000-0000-0000-000000000000}"/>
          </ac:cxnSpMkLst>
        </pc:cxnChg>
        <pc:cxnChg chg="mod">
          <ac:chgData name="thaoquyen25092001@gmail.com" userId="186a44f2254b74fb" providerId="LiveId" clId="{4FF3F8DA-2973-4AC1-AB09-37164B67F99B}" dt="2022-03-08T15:56:15.950" v="259" actId="1076"/>
          <ac:cxnSpMkLst>
            <pc:docMk/>
            <pc:sldMk cId="0" sldId="259"/>
            <ac:cxnSpMk id="254" creationId="{00000000-0000-0000-0000-000000000000}"/>
          </ac:cxnSpMkLst>
        </pc:cxnChg>
      </pc:sldChg>
      <pc:sldChg chg="del">
        <pc:chgData name="thaoquyen25092001@gmail.com" userId="186a44f2254b74fb" providerId="LiveId" clId="{4FF3F8DA-2973-4AC1-AB09-37164B67F99B}" dt="2022-03-08T17:32:11.406" v="2948" actId="47"/>
        <pc:sldMkLst>
          <pc:docMk/>
          <pc:sldMk cId="0" sldId="260"/>
        </pc:sldMkLst>
      </pc:sldChg>
      <pc:sldChg chg="addSp delSp modSp mod ord modTransition">
        <pc:chgData name="thaoquyen25092001@gmail.com" userId="186a44f2254b74fb" providerId="LiveId" clId="{4FF3F8DA-2973-4AC1-AB09-37164B67F99B}" dt="2022-03-08T17:58:54.128" v="3255" actId="113"/>
        <pc:sldMkLst>
          <pc:docMk/>
          <pc:sldMk cId="0" sldId="261"/>
        </pc:sldMkLst>
        <pc:spChg chg="add del mod">
          <ac:chgData name="thaoquyen25092001@gmail.com" userId="186a44f2254b74fb" providerId="LiveId" clId="{4FF3F8DA-2973-4AC1-AB09-37164B67F99B}" dt="2022-03-08T17:44:20.856" v="3069" actId="478"/>
          <ac:spMkLst>
            <pc:docMk/>
            <pc:sldMk cId="0" sldId="261"/>
            <ac:spMk id="61" creationId="{680E25F9-4449-469C-91EF-A74EAC3910B4}"/>
          </ac:spMkLst>
        </pc:spChg>
        <pc:spChg chg="add del mod">
          <ac:chgData name="thaoquyen25092001@gmail.com" userId="186a44f2254b74fb" providerId="LiveId" clId="{4FF3F8DA-2973-4AC1-AB09-37164B67F99B}" dt="2022-03-08T17:48:41.734" v="3133" actId="14100"/>
          <ac:spMkLst>
            <pc:docMk/>
            <pc:sldMk cId="0" sldId="261"/>
            <ac:spMk id="68" creationId="{022F7B6C-7A4F-483F-AAC7-DC3DCE648BA0}"/>
          </ac:spMkLst>
        </pc:spChg>
        <pc:spChg chg="add mod">
          <ac:chgData name="thaoquyen25092001@gmail.com" userId="186a44f2254b74fb" providerId="LiveId" clId="{4FF3F8DA-2973-4AC1-AB09-37164B67F99B}" dt="2022-03-08T17:49:58.967" v="3168" actId="1076"/>
          <ac:spMkLst>
            <pc:docMk/>
            <pc:sldMk cId="0" sldId="261"/>
            <ac:spMk id="69" creationId="{E2B4260A-ED23-4A9F-AE34-C4DD6215BAB7}"/>
          </ac:spMkLst>
        </pc:spChg>
        <pc:spChg chg="add mod">
          <ac:chgData name="thaoquyen25092001@gmail.com" userId="186a44f2254b74fb" providerId="LiveId" clId="{4FF3F8DA-2973-4AC1-AB09-37164B67F99B}" dt="2022-03-08T17:55:22.735" v="3253" actId="1076"/>
          <ac:spMkLst>
            <pc:docMk/>
            <pc:sldMk cId="0" sldId="261"/>
            <ac:spMk id="70" creationId="{BF8DD726-578A-4D7D-B319-38AF4EC770E8}"/>
          </ac:spMkLst>
        </pc:spChg>
        <pc:spChg chg="add mod">
          <ac:chgData name="thaoquyen25092001@gmail.com" userId="186a44f2254b74fb" providerId="LiveId" clId="{4FF3F8DA-2973-4AC1-AB09-37164B67F99B}" dt="2022-03-08T17:52:49.940" v="3247" actId="1076"/>
          <ac:spMkLst>
            <pc:docMk/>
            <pc:sldMk cId="0" sldId="261"/>
            <ac:spMk id="71" creationId="{8BF3E69B-A8C7-453D-98A2-AF8221F89B24}"/>
          </ac:spMkLst>
        </pc:spChg>
        <pc:spChg chg="add del mod">
          <ac:chgData name="thaoquyen25092001@gmail.com" userId="186a44f2254b74fb" providerId="LiveId" clId="{4FF3F8DA-2973-4AC1-AB09-37164B67F99B}" dt="2022-03-08T17:49:41.987" v="3164" actId="478"/>
          <ac:spMkLst>
            <pc:docMk/>
            <pc:sldMk cId="0" sldId="261"/>
            <ac:spMk id="77" creationId="{5C12A13E-0D1F-452B-BF23-EB9E8BCFFDAE}"/>
          </ac:spMkLst>
        </pc:spChg>
        <pc:spChg chg="add del mod">
          <ac:chgData name="thaoquyen25092001@gmail.com" userId="186a44f2254b74fb" providerId="LiveId" clId="{4FF3F8DA-2973-4AC1-AB09-37164B67F99B}" dt="2022-03-08T17:50:29.257" v="3172" actId="478"/>
          <ac:spMkLst>
            <pc:docMk/>
            <pc:sldMk cId="0" sldId="261"/>
            <ac:spMk id="78" creationId="{E9AC6E5D-087D-4317-BB55-9717FE88F5C1}"/>
          </ac:spMkLst>
        </pc:spChg>
        <pc:spChg chg="add del mod">
          <ac:chgData name="thaoquyen25092001@gmail.com" userId="186a44f2254b74fb" providerId="LiveId" clId="{4FF3F8DA-2973-4AC1-AB09-37164B67F99B}" dt="2022-03-08T17:43:38.106" v="3059"/>
          <ac:spMkLst>
            <pc:docMk/>
            <pc:sldMk cId="0" sldId="261"/>
            <ac:spMk id="98" creationId="{11F9D68C-9D56-45B2-8A6E-2C9052CB4211}"/>
          </ac:spMkLst>
        </pc:spChg>
        <pc:spChg chg="add del mod">
          <ac:chgData name="thaoquyen25092001@gmail.com" userId="186a44f2254b74fb" providerId="LiveId" clId="{4FF3F8DA-2973-4AC1-AB09-37164B67F99B}" dt="2022-03-08T17:44:07.746" v="3065"/>
          <ac:spMkLst>
            <pc:docMk/>
            <pc:sldMk cId="0" sldId="261"/>
            <ac:spMk id="101" creationId="{A25F5F4D-BF35-4CF5-854A-8994C8599248}"/>
          </ac:spMkLst>
        </pc:spChg>
        <pc:spChg chg="add mod">
          <ac:chgData name="thaoquyen25092001@gmail.com" userId="186a44f2254b74fb" providerId="LiveId" clId="{4FF3F8DA-2973-4AC1-AB09-37164B67F99B}" dt="2022-03-08T17:44:25.302" v="3070" actId="1076"/>
          <ac:spMkLst>
            <pc:docMk/>
            <pc:sldMk cId="0" sldId="261"/>
            <ac:spMk id="103" creationId="{B29C58AC-553D-437C-B4E7-F3EB61ECA67D}"/>
          </ac:spMkLst>
        </pc:spChg>
        <pc:spChg chg="mod">
          <ac:chgData name="thaoquyen25092001@gmail.com" userId="186a44f2254b74fb" providerId="LiveId" clId="{4FF3F8DA-2973-4AC1-AB09-37164B67F99B}" dt="2022-03-08T17:45:18.736" v="3074"/>
          <ac:spMkLst>
            <pc:docMk/>
            <pc:sldMk cId="0" sldId="261"/>
            <ac:spMk id="113" creationId="{560F762A-4FB6-4F73-876B-4D64A27FCBBE}"/>
          </ac:spMkLst>
        </pc:spChg>
        <pc:spChg chg="mod">
          <ac:chgData name="thaoquyen25092001@gmail.com" userId="186a44f2254b74fb" providerId="LiveId" clId="{4FF3F8DA-2973-4AC1-AB09-37164B67F99B}" dt="2022-03-08T17:45:18.736" v="3074"/>
          <ac:spMkLst>
            <pc:docMk/>
            <pc:sldMk cId="0" sldId="261"/>
            <ac:spMk id="114" creationId="{C17F57D0-19B4-4091-A610-5C56A1A3C4BC}"/>
          </ac:spMkLst>
        </pc:spChg>
        <pc:spChg chg="add del mod">
          <ac:chgData name="thaoquyen25092001@gmail.com" userId="186a44f2254b74fb" providerId="LiveId" clId="{4FF3F8DA-2973-4AC1-AB09-37164B67F99B}" dt="2022-03-08T17:45:48.006" v="3081"/>
          <ac:spMkLst>
            <pc:docMk/>
            <pc:sldMk cId="0" sldId="261"/>
            <ac:spMk id="116" creationId="{0E985B5A-2E46-407A-946A-96D997E27720}"/>
          </ac:spMkLst>
        </pc:spChg>
        <pc:spChg chg="add mod">
          <ac:chgData name="thaoquyen25092001@gmail.com" userId="186a44f2254b74fb" providerId="LiveId" clId="{4FF3F8DA-2973-4AC1-AB09-37164B67F99B}" dt="2022-03-08T17:47:52.617" v="3106"/>
          <ac:spMkLst>
            <pc:docMk/>
            <pc:sldMk cId="0" sldId="261"/>
            <ac:spMk id="117" creationId="{45471005-84A9-43E2-8537-E585E124D7D7}"/>
          </ac:spMkLst>
        </pc:spChg>
        <pc:spChg chg="add mod">
          <ac:chgData name="thaoquyen25092001@gmail.com" userId="186a44f2254b74fb" providerId="LiveId" clId="{4FF3F8DA-2973-4AC1-AB09-37164B67F99B}" dt="2022-03-08T17:49:52.500" v="3167" actId="14100"/>
          <ac:spMkLst>
            <pc:docMk/>
            <pc:sldMk cId="0" sldId="261"/>
            <ac:spMk id="119" creationId="{C9B946C8-4FDE-43E3-9F04-4028C612B428}"/>
          </ac:spMkLst>
        </pc:spChg>
        <pc:spChg chg="add mod">
          <ac:chgData name="thaoquyen25092001@gmail.com" userId="186a44f2254b74fb" providerId="LiveId" clId="{4FF3F8DA-2973-4AC1-AB09-37164B67F99B}" dt="2022-03-08T17:55:14.007" v="3252" actId="14100"/>
          <ac:spMkLst>
            <pc:docMk/>
            <pc:sldMk cId="0" sldId="261"/>
            <ac:spMk id="121" creationId="{46685A82-E792-4B9A-9804-C4E9A791EC46}"/>
          </ac:spMkLst>
        </pc:spChg>
        <pc:spChg chg="add mod">
          <ac:chgData name="thaoquyen25092001@gmail.com" userId="186a44f2254b74fb" providerId="LiveId" clId="{4FF3F8DA-2973-4AC1-AB09-37164B67F99B}" dt="2022-03-08T17:53:08.438" v="3250" actId="14100"/>
          <ac:spMkLst>
            <pc:docMk/>
            <pc:sldMk cId="0" sldId="261"/>
            <ac:spMk id="123" creationId="{B2369A88-87A4-4540-A915-561DAA440B1C}"/>
          </ac:spMkLst>
        </pc:spChg>
        <pc:spChg chg="mod">
          <ac:chgData name="thaoquyen25092001@gmail.com" userId="186a44f2254b74fb" providerId="LiveId" clId="{4FF3F8DA-2973-4AC1-AB09-37164B67F99B}" dt="2022-03-08T17:41:44.092" v="3039" actId="113"/>
          <ac:spMkLst>
            <pc:docMk/>
            <pc:sldMk cId="0" sldId="261"/>
            <ac:spMk id="370" creationId="{00000000-0000-0000-0000-000000000000}"/>
          </ac:spMkLst>
        </pc:spChg>
        <pc:spChg chg="add del mod">
          <ac:chgData name="thaoquyen25092001@gmail.com" userId="186a44f2254b74fb" providerId="LiveId" clId="{4FF3F8DA-2973-4AC1-AB09-37164B67F99B}" dt="2022-03-08T17:44:08.088" v="3066" actId="478"/>
          <ac:spMkLst>
            <pc:docMk/>
            <pc:sldMk cId="0" sldId="261"/>
            <ac:spMk id="371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6:39:12.013" v="1920" actId="1076"/>
          <ac:spMkLst>
            <pc:docMk/>
            <pc:sldMk cId="0" sldId="261"/>
            <ac:spMk id="373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7:43:04.208" v="3050" actId="2711"/>
          <ac:spMkLst>
            <pc:docMk/>
            <pc:sldMk cId="0" sldId="261"/>
            <ac:spMk id="375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7:45:10.278" v="3073" actId="14100"/>
          <ac:spMkLst>
            <pc:docMk/>
            <pc:sldMk cId="0" sldId="261"/>
            <ac:spMk id="378" creationId="{00000000-0000-0000-0000-000000000000}"/>
          </ac:spMkLst>
        </pc:spChg>
        <pc:spChg chg="add del mod">
          <ac:chgData name="thaoquyen25092001@gmail.com" userId="186a44f2254b74fb" providerId="LiveId" clId="{4FF3F8DA-2973-4AC1-AB09-37164B67F99B}" dt="2022-03-08T17:43:38.537" v="3060" actId="478"/>
          <ac:spMkLst>
            <pc:docMk/>
            <pc:sldMk cId="0" sldId="261"/>
            <ac:spMk id="380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7:43:12.864" v="3051" actId="2711"/>
          <ac:spMkLst>
            <pc:docMk/>
            <pc:sldMk cId="0" sldId="261"/>
            <ac:spMk id="382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7:58:54.128" v="3255" actId="113"/>
          <ac:spMkLst>
            <pc:docMk/>
            <pc:sldMk cId="0" sldId="261"/>
            <ac:spMk id="383" creationId="{00000000-0000-0000-0000-000000000000}"/>
          </ac:spMkLst>
        </pc:spChg>
        <pc:spChg chg="del">
          <ac:chgData name="thaoquyen25092001@gmail.com" userId="186a44f2254b74fb" providerId="LiveId" clId="{4FF3F8DA-2973-4AC1-AB09-37164B67F99B}" dt="2022-03-08T16:39:46.554" v="1925" actId="478"/>
          <ac:spMkLst>
            <pc:docMk/>
            <pc:sldMk cId="0" sldId="261"/>
            <ac:spMk id="386" creationId="{00000000-0000-0000-0000-000000000000}"/>
          </ac:spMkLst>
        </pc:spChg>
        <pc:spChg chg="mod topLvl">
          <ac:chgData name="thaoquyen25092001@gmail.com" userId="186a44f2254b74fb" providerId="LiveId" clId="{4FF3F8DA-2973-4AC1-AB09-37164B67F99B}" dt="2022-03-08T17:42:20.677" v="3043" actId="2711"/>
          <ac:spMkLst>
            <pc:docMk/>
            <pc:sldMk cId="0" sldId="261"/>
            <ac:spMk id="388" creationId="{00000000-0000-0000-0000-000000000000}"/>
          </ac:spMkLst>
        </pc:spChg>
        <pc:spChg chg="del topLvl">
          <ac:chgData name="thaoquyen25092001@gmail.com" userId="186a44f2254b74fb" providerId="LiveId" clId="{4FF3F8DA-2973-4AC1-AB09-37164B67F99B}" dt="2022-03-08T16:39:45.064" v="1924" actId="478"/>
          <ac:spMkLst>
            <pc:docMk/>
            <pc:sldMk cId="0" sldId="261"/>
            <ac:spMk id="389" creationId="{00000000-0000-0000-0000-000000000000}"/>
          </ac:spMkLst>
        </pc:spChg>
        <pc:spChg chg="del">
          <ac:chgData name="thaoquyen25092001@gmail.com" userId="186a44f2254b74fb" providerId="LiveId" clId="{4FF3F8DA-2973-4AC1-AB09-37164B67F99B}" dt="2022-03-08T16:24:10.388" v="1564" actId="478"/>
          <ac:spMkLst>
            <pc:docMk/>
            <pc:sldMk cId="0" sldId="261"/>
            <ac:spMk id="390" creationId="{00000000-0000-0000-0000-000000000000}"/>
          </ac:spMkLst>
        </pc:spChg>
        <pc:spChg chg="mod topLvl">
          <ac:chgData name="thaoquyen25092001@gmail.com" userId="186a44f2254b74fb" providerId="LiveId" clId="{4FF3F8DA-2973-4AC1-AB09-37164B67F99B}" dt="2022-03-08T17:41:51.112" v="3040" actId="2711"/>
          <ac:spMkLst>
            <pc:docMk/>
            <pc:sldMk cId="0" sldId="261"/>
            <ac:spMk id="392" creationId="{00000000-0000-0000-0000-000000000000}"/>
          </ac:spMkLst>
        </pc:spChg>
        <pc:spChg chg="del topLvl">
          <ac:chgData name="thaoquyen25092001@gmail.com" userId="186a44f2254b74fb" providerId="LiveId" clId="{4FF3F8DA-2973-4AC1-AB09-37164B67F99B}" dt="2022-03-08T16:24:08.351" v="1563" actId="478"/>
          <ac:spMkLst>
            <pc:docMk/>
            <pc:sldMk cId="0" sldId="261"/>
            <ac:spMk id="393" creationId="{00000000-0000-0000-0000-000000000000}"/>
          </ac:spMkLst>
        </pc:spChg>
        <pc:spChg chg="del">
          <ac:chgData name="thaoquyen25092001@gmail.com" userId="186a44f2254b74fb" providerId="LiveId" clId="{4FF3F8DA-2973-4AC1-AB09-37164B67F99B}" dt="2022-03-08T16:28:32.129" v="1587" actId="478"/>
          <ac:spMkLst>
            <pc:docMk/>
            <pc:sldMk cId="0" sldId="261"/>
            <ac:spMk id="394" creationId="{00000000-0000-0000-0000-000000000000}"/>
          </ac:spMkLst>
        </pc:spChg>
        <pc:spChg chg="mod topLvl">
          <ac:chgData name="thaoquyen25092001@gmail.com" userId="186a44f2254b74fb" providerId="LiveId" clId="{4FF3F8DA-2973-4AC1-AB09-37164B67F99B}" dt="2022-03-08T17:42:51.986" v="3048" actId="2711"/>
          <ac:spMkLst>
            <pc:docMk/>
            <pc:sldMk cId="0" sldId="261"/>
            <ac:spMk id="396" creationId="{00000000-0000-0000-0000-000000000000}"/>
          </ac:spMkLst>
        </pc:spChg>
        <pc:spChg chg="add del mod topLvl">
          <ac:chgData name="thaoquyen25092001@gmail.com" userId="186a44f2254b74fb" providerId="LiveId" clId="{4FF3F8DA-2973-4AC1-AB09-37164B67F99B}" dt="2022-03-08T16:28:28.721" v="1586" actId="478"/>
          <ac:spMkLst>
            <pc:docMk/>
            <pc:sldMk cId="0" sldId="261"/>
            <ac:spMk id="397" creationId="{00000000-0000-0000-0000-000000000000}"/>
          </ac:spMkLst>
        </pc:spChg>
        <pc:spChg chg="del">
          <ac:chgData name="thaoquyen25092001@gmail.com" userId="186a44f2254b74fb" providerId="LiveId" clId="{4FF3F8DA-2973-4AC1-AB09-37164B67F99B}" dt="2022-03-08T16:41:25.096" v="2025" actId="478"/>
          <ac:spMkLst>
            <pc:docMk/>
            <pc:sldMk cId="0" sldId="261"/>
            <ac:spMk id="398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6:41:19.785" v="2023" actId="6549"/>
          <ac:spMkLst>
            <pc:docMk/>
            <pc:sldMk cId="0" sldId="261"/>
            <ac:spMk id="400" creationId="{00000000-0000-0000-0000-000000000000}"/>
          </ac:spMkLst>
        </pc:spChg>
        <pc:spChg chg="del">
          <ac:chgData name="thaoquyen25092001@gmail.com" userId="186a44f2254b74fb" providerId="LiveId" clId="{4FF3F8DA-2973-4AC1-AB09-37164B67F99B}" dt="2022-03-08T16:36:18.483" v="1618" actId="478"/>
          <ac:spMkLst>
            <pc:docMk/>
            <pc:sldMk cId="0" sldId="261"/>
            <ac:spMk id="402" creationId="{00000000-0000-0000-0000-000000000000}"/>
          </ac:spMkLst>
        </pc:spChg>
        <pc:spChg chg="del mod topLvl">
          <ac:chgData name="thaoquyen25092001@gmail.com" userId="186a44f2254b74fb" providerId="LiveId" clId="{4FF3F8DA-2973-4AC1-AB09-37164B67F99B}" dt="2022-03-08T17:48:49.817" v="3134" actId="478"/>
          <ac:spMkLst>
            <pc:docMk/>
            <pc:sldMk cId="0" sldId="261"/>
            <ac:spMk id="404" creationId="{00000000-0000-0000-0000-000000000000}"/>
          </ac:spMkLst>
        </pc:spChg>
        <pc:spChg chg="del topLvl">
          <ac:chgData name="thaoquyen25092001@gmail.com" userId="186a44f2254b74fb" providerId="LiveId" clId="{4FF3F8DA-2973-4AC1-AB09-37164B67F99B}" dt="2022-03-08T16:36:16.944" v="1617" actId="478"/>
          <ac:spMkLst>
            <pc:docMk/>
            <pc:sldMk cId="0" sldId="261"/>
            <ac:spMk id="405" creationId="{00000000-0000-0000-0000-000000000000}"/>
          </ac:spMkLst>
        </pc:spChg>
        <pc:spChg chg="del">
          <ac:chgData name="thaoquyen25092001@gmail.com" userId="186a44f2254b74fb" providerId="LiveId" clId="{4FF3F8DA-2973-4AC1-AB09-37164B67F99B}" dt="2022-03-08T16:37:37.620" v="1745" actId="478"/>
          <ac:spMkLst>
            <pc:docMk/>
            <pc:sldMk cId="0" sldId="261"/>
            <ac:spMk id="406" creationId="{00000000-0000-0000-0000-000000000000}"/>
          </ac:spMkLst>
        </pc:spChg>
        <pc:spChg chg="del mod topLvl">
          <ac:chgData name="thaoquyen25092001@gmail.com" userId="186a44f2254b74fb" providerId="LiveId" clId="{4FF3F8DA-2973-4AC1-AB09-37164B67F99B}" dt="2022-03-08T17:51:16.987" v="3204" actId="478"/>
          <ac:spMkLst>
            <pc:docMk/>
            <pc:sldMk cId="0" sldId="261"/>
            <ac:spMk id="408" creationId="{00000000-0000-0000-0000-000000000000}"/>
          </ac:spMkLst>
        </pc:spChg>
        <pc:spChg chg="del mod topLvl">
          <ac:chgData name="thaoquyen25092001@gmail.com" userId="186a44f2254b74fb" providerId="LiveId" clId="{4FF3F8DA-2973-4AC1-AB09-37164B67F99B}" dt="2022-03-08T16:37:36.194" v="1744" actId="478"/>
          <ac:spMkLst>
            <pc:docMk/>
            <pc:sldMk cId="0" sldId="261"/>
            <ac:spMk id="409" creationId="{00000000-0000-0000-0000-000000000000}"/>
          </ac:spMkLst>
        </pc:spChg>
        <pc:grpChg chg="add del mod">
          <ac:chgData name="thaoquyen25092001@gmail.com" userId="186a44f2254b74fb" providerId="LiveId" clId="{4FF3F8DA-2973-4AC1-AB09-37164B67F99B}" dt="2022-03-08T17:45:25.150" v="3075"/>
          <ac:grpSpMkLst>
            <pc:docMk/>
            <pc:sldMk cId="0" sldId="261"/>
            <ac:grpSpMk id="112" creationId="{AE13A1FC-4F03-4742-8722-A9486081AD47}"/>
          </ac:grpSpMkLst>
        </pc:grpChg>
        <pc:grpChg chg="del">
          <ac:chgData name="thaoquyen25092001@gmail.com" userId="186a44f2254b74fb" providerId="LiveId" clId="{4FF3F8DA-2973-4AC1-AB09-37164B67F99B}" dt="2022-03-08T16:39:45.064" v="1924" actId="478"/>
          <ac:grpSpMkLst>
            <pc:docMk/>
            <pc:sldMk cId="0" sldId="261"/>
            <ac:grpSpMk id="387" creationId="{00000000-0000-0000-0000-000000000000}"/>
          </ac:grpSpMkLst>
        </pc:grpChg>
        <pc:grpChg chg="del">
          <ac:chgData name="thaoquyen25092001@gmail.com" userId="186a44f2254b74fb" providerId="LiveId" clId="{4FF3F8DA-2973-4AC1-AB09-37164B67F99B}" dt="2022-03-08T16:24:08.351" v="1563" actId="478"/>
          <ac:grpSpMkLst>
            <pc:docMk/>
            <pc:sldMk cId="0" sldId="261"/>
            <ac:grpSpMk id="391" creationId="{00000000-0000-0000-0000-000000000000}"/>
          </ac:grpSpMkLst>
        </pc:grpChg>
        <pc:grpChg chg="add del">
          <ac:chgData name="thaoquyen25092001@gmail.com" userId="186a44f2254b74fb" providerId="LiveId" clId="{4FF3F8DA-2973-4AC1-AB09-37164B67F99B}" dt="2022-03-08T16:28:28.721" v="1586" actId="478"/>
          <ac:grpSpMkLst>
            <pc:docMk/>
            <pc:sldMk cId="0" sldId="261"/>
            <ac:grpSpMk id="395" creationId="{00000000-0000-0000-0000-000000000000}"/>
          </ac:grpSpMkLst>
        </pc:grpChg>
        <pc:grpChg chg="del">
          <ac:chgData name="thaoquyen25092001@gmail.com" userId="186a44f2254b74fb" providerId="LiveId" clId="{4FF3F8DA-2973-4AC1-AB09-37164B67F99B}" dt="2022-03-08T16:41:23.704" v="2024" actId="478"/>
          <ac:grpSpMkLst>
            <pc:docMk/>
            <pc:sldMk cId="0" sldId="261"/>
            <ac:grpSpMk id="399" creationId="{00000000-0000-0000-0000-000000000000}"/>
          </ac:grpSpMkLst>
        </pc:grpChg>
        <pc:grpChg chg="add del">
          <ac:chgData name="thaoquyen25092001@gmail.com" userId="186a44f2254b74fb" providerId="LiveId" clId="{4FF3F8DA-2973-4AC1-AB09-37164B67F99B}" dt="2022-03-08T16:36:16.944" v="1617" actId="478"/>
          <ac:grpSpMkLst>
            <pc:docMk/>
            <pc:sldMk cId="0" sldId="261"/>
            <ac:grpSpMk id="403" creationId="{00000000-0000-0000-0000-000000000000}"/>
          </ac:grpSpMkLst>
        </pc:grpChg>
        <pc:grpChg chg="del">
          <ac:chgData name="thaoquyen25092001@gmail.com" userId="186a44f2254b74fb" providerId="LiveId" clId="{4FF3F8DA-2973-4AC1-AB09-37164B67F99B}" dt="2022-03-08T16:37:36.194" v="1744" actId="478"/>
          <ac:grpSpMkLst>
            <pc:docMk/>
            <pc:sldMk cId="0" sldId="261"/>
            <ac:grpSpMk id="407" creationId="{00000000-0000-0000-0000-000000000000}"/>
          </ac:grpSpMkLst>
        </pc:grpChg>
        <pc:cxnChg chg="add mod">
          <ac:chgData name="thaoquyen25092001@gmail.com" userId="186a44f2254b74fb" providerId="LiveId" clId="{4FF3F8DA-2973-4AC1-AB09-37164B67F99B}" dt="2022-03-08T17:43:38.537" v="3060" actId="478"/>
          <ac:cxnSpMkLst>
            <pc:docMk/>
            <pc:sldMk cId="0" sldId="261"/>
            <ac:cxnSpMk id="55" creationId="{1E71E5E6-2378-4BCF-B161-757F4DBF0E55}"/>
          </ac:cxnSpMkLst>
        </pc:cxnChg>
        <pc:cxnChg chg="add mod">
          <ac:chgData name="thaoquyen25092001@gmail.com" userId="186a44f2254b74fb" providerId="LiveId" clId="{4FF3F8DA-2973-4AC1-AB09-37164B67F99B}" dt="2022-03-08T17:45:10.278" v="3073" actId="14100"/>
          <ac:cxnSpMkLst>
            <pc:docMk/>
            <pc:sldMk cId="0" sldId="261"/>
            <ac:cxnSpMk id="63" creationId="{89ABCEE2-6687-47CB-8289-AF2781BFC384}"/>
          </ac:cxnSpMkLst>
        </pc:cxnChg>
        <pc:cxnChg chg="mod">
          <ac:chgData name="thaoquyen25092001@gmail.com" userId="186a44f2254b74fb" providerId="LiveId" clId="{4FF3F8DA-2973-4AC1-AB09-37164B67F99B}" dt="2022-03-08T17:44:08.088" v="3066" actId="478"/>
          <ac:cxnSpMkLst>
            <pc:docMk/>
            <pc:sldMk cId="0" sldId="261"/>
            <ac:cxnSpMk id="369" creationId="{00000000-0000-0000-0000-000000000000}"/>
          </ac:cxnSpMkLst>
        </pc:cxnChg>
        <pc:cxnChg chg="mod">
          <ac:chgData name="thaoquyen25092001@gmail.com" userId="186a44f2254b74fb" providerId="LiveId" clId="{4FF3F8DA-2973-4AC1-AB09-37164B67F99B}" dt="2022-03-08T17:45:10.278" v="3073" actId="14100"/>
          <ac:cxnSpMkLst>
            <pc:docMk/>
            <pc:sldMk cId="0" sldId="261"/>
            <ac:cxnSpMk id="372" creationId="{00000000-0000-0000-0000-000000000000}"/>
          </ac:cxnSpMkLst>
        </pc:cxnChg>
        <pc:cxnChg chg="mod">
          <ac:chgData name="thaoquyen25092001@gmail.com" userId="186a44f2254b74fb" providerId="LiveId" clId="{4FF3F8DA-2973-4AC1-AB09-37164B67F99B}" dt="2022-03-08T17:42:57.172" v="3049" actId="1076"/>
          <ac:cxnSpMkLst>
            <pc:docMk/>
            <pc:sldMk cId="0" sldId="261"/>
            <ac:cxnSpMk id="374" creationId="{00000000-0000-0000-0000-000000000000}"/>
          </ac:cxnSpMkLst>
        </pc:cxnChg>
        <pc:cxnChg chg="mod">
          <ac:chgData name="thaoquyen25092001@gmail.com" userId="186a44f2254b74fb" providerId="LiveId" clId="{4FF3F8DA-2973-4AC1-AB09-37164B67F99B}" dt="2022-03-08T17:45:10.278" v="3073" actId="14100"/>
          <ac:cxnSpMkLst>
            <pc:docMk/>
            <pc:sldMk cId="0" sldId="261"/>
            <ac:cxnSpMk id="377" creationId="{00000000-0000-0000-0000-000000000000}"/>
          </ac:cxnSpMkLst>
        </pc:cxnChg>
        <pc:cxnChg chg="add del mod">
          <ac:chgData name="thaoquyen25092001@gmail.com" userId="186a44f2254b74fb" providerId="LiveId" clId="{4FF3F8DA-2973-4AC1-AB09-37164B67F99B}" dt="2022-03-08T16:22:38.554" v="1451" actId="478"/>
          <ac:cxnSpMkLst>
            <pc:docMk/>
            <pc:sldMk cId="0" sldId="261"/>
            <ac:cxnSpMk id="379" creationId="{00000000-0000-0000-0000-000000000000}"/>
          </ac:cxnSpMkLst>
        </pc:cxnChg>
        <pc:cxnChg chg="add del mod">
          <ac:chgData name="thaoquyen25092001@gmail.com" userId="186a44f2254b74fb" providerId="LiveId" clId="{4FF3F8DA-2973-4AC1-AB09-37164B67F99B}" dt="2022-03-08T16:22:22.844" v="1448" actId="478"/>
          <ac:cxnSpMkLst>
            <pc:docMk/>
            <pc:sldMk cId="0" sldId="261"/>
            <ac:cxnSpMk id="381" creationId="{00000000-0000-0000-0000-000000000000}"/>
          </ac:cxnSpMkLst>
        </pc:cxnChg>
      </pc:sldChg>
      <pc:sldChg chg="del">
        <pc:chgData name="thaoquyen25092001@gmail.com" userId="186a44f2254b74fb" providerId="LiveId" clId="{4FF3F8DA-2973-4AC1-AB09-37164B67F99B}" dt="2022-03-08T17:32:14.906" v="2949" actId="47"/>
        <pc:sldMkLst>
          <pc:docMk/>
          <pc:sldMk cId="0" sldId="262"/>
        </pc:sldMkLst>
      </pc:sldChg>
      <pc:sldChg chg="del">
        <pc:chgData name="thaoquyen25092001@gmail.com" userId="186a44f2254b74fb" providerId="LiveId" clId="{4FF3F8DA-2973-4AC1-AB09-37164B67F99B}" dt="2022-03-08T17:32:16.176" v="2950" actId="47"/>
        <pc:sldMkLst>
          <pc:docMk/>
          <pc:sldMk cId="0" sldId="263"/>
        </pc:sldMkLst>
      </pc:sldChg>
      <pc:sldChg chg="del">
        <pc:chgData name="thaoquyen25092001@gmail.com" userId="186a44f2254b74fb" providerId="LiveId" clId="{4FF3F8DA-2973-4AC1-AB09-37164B67F99B}" dt="2022-03-08T17:32:16.861" v="2951" actId="47"/>
        <pc:sldMkLst>
          <pc:docMk/>
          <pc:sldMk cId="0" sldId="264"/>
        </pc:sldMkLst>
      </pc:sldChg>
      <pc:sldChg chg="del">
        <pc:chgData name="thaoquyen25092001@gmail.com" userId="186a44f2254b74fb" providerId="LiveId" clId="{4FF3F8DA-2973-4AC1-AB09-37164B67F99B}" dt="2022-03-08T17:32:17.426" v="2952" actId="47"/>
        <pc:sldMkLst>
          <pc:docMk/>
          <pc:sldMk cId="0" sldId="265"/>
        </pc:sldMkLst>
      </pc:sldChg>
      <pc:sldChg chg="del">
        <pc:chgData name="thaoquyen25092001@gmail.com" userId="186a44f2254b74fb" providerId="LiveId" clId="{4FF3F8DA-2973-4AC1-AB09-37164B67F99B}" dt="2022-03-08T17:32:17.916" v="2953" actId="47"/>
        <pc:sldMkLst>
          <pc:docMk/>
          <pc:sldMk cId="0" sldId="266"/>
        </pc:sldMkLst>
      </pc:sldChg>
      <pc:sldChg chg="del">
        <pc:chgData name="thaoquyen25092001@gmail.com" userId="186a44f2254b74fb" providerId="LiveId" clId="{4FF3F8DA-2973-4AC1-AB09-37164B67F99B}" dt="2022-03-08T17:32:18.466" v="2954" actId="47"/>
        <pc:sldMkLst>
          <pc:docMk/>
          <pc:sldMk cId="0" sldId="267"/>
        </pc:sldMkLst>
      </pc:sldChg>
      <pc:sldChg chg="del">
        <pc:chgData name="thaoquyen25092001@gmail.com" userId="186a44f2254b74fb" providerId="LiveId" clId="{4FF3F8DA-2973-4AC1-AB09-37164B67F99B}" dt="2022-03-08T17:32:18.896" v="2955" actId="47"/>
        <pc:sldMkLst>
          <pc:docMk/>
          <pc:sldMk cId="0" sldId="268"/>
        </pc:sldMkLst>
      </pc:sldChg>
      <pc:sldChg chg="del ord">
        <pc:chgData name="thaoquyen25092001@gmail.com" userId="186a44f2254b74fb" providerId="LiveId" clId="{4FF3F8DA-2973-4AC1-AB09-37164B67F99B}" dt="2022-03-08T17:32:09.106" v="2947" actId="47"/>
        <pc:sldMkLst>
          <pc:docMk/>
          <pc:sldMk cId="0" sldId="269"/>
        </pc:sldMkLst>
      </pc:sldChg>
      <pc:sldChg chg="del">
        <pc:chgData name="thaoquyen25092001@gmail.com" userId="186a44f2254b74fb" providerId="LiveId" clId="{4FF3F8DA-2973-4AC1-AB09-37164B67F99B}" dt="2022-03-08T17:32:19.336" v="2956" actId="47"/>
        <pc:sldMkLst>
          <pc:docMk/>
          <pc:sldMk cId="0" sldId="270"/>
        </pc:sldMkLst>
      </pc:sldChg>
      <pc:sldChg chg="addSp delSp modSp mod ord modTransition">
        <pc:chgData name="thaoquyen25092001@gmail.com" userId="186a44f2254b74fb" providerId="LiveId" clId="{4FF3F8DA-2973-4AC1-AB09-37164B67F99B}" dt="2022-03-08T17:36:07.216" v="2988" actId="14100"/>
        <pc:sldMkLst>
          <pc:docMk/>
          <pc:sldMk cId="0" sldId="271"/>
        </pc:sldMkLst>
        <pc:spChg chg="add mod">
          <ac:chgData name="thaoquyen25092001@gmail.com" userId="186a44f2254b74fb" providerId="LiveId" clId="{4FF3F8DA-2973-4AC1-AB09-37164B67F99B}" dt="2022-03-08T17:16:01.570" v="2633" actId="2711"/>
          <ac:spMkLst>
            <pc:docMk/>
            <pc:sldMk cId="0" sldId="271"/>
            <ac:spMk id="2" creationId="{59A68135-DED3-4FE5-B0A7-3FE2002F0B04}"/>
          </ac:spMkLst>
        </pc:spChg>
        <pc:spChg chg="add mod">
          <ac:chgData name="thaoquyen25092001@gmail.com" userId="186a44f2254b74fb" providerId="LiveId" clId="{4FF3F8DA-2973-4AC1-AB09-37164B67F99B}" dt="2022-03-08T17:17:15.803" v="2665" actId="1076"/>
          <ac:spMkLst>
            <pc:docMk/>
            <pc:sldMk cId="0" sldId="271"/>
            <ac:spMk id="3" creationId="{C293C638-0A2F-417C-BA8B-EE7391CCD0A9}"/>
          </ac:spMkLst>
        </pc:spChg>
        <pc:spChg chg="mod">
          <ac:chgData name="thaoquyen25092001@gmail.com" userId="186a44f2254b74fb" providerId="LiveId" clId="{4FF3F8DA-2973-4AC1-AB09-37164B67F99B}" dt="2022-03-08T17:15:51.593" v="2632" actId="1076"/>
          <ac:spMkLst>
            <pc:docMk/>
            <pc:sldMk cId="0" sldId="271"/>
            <ac:spMk id="1007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7:20:40.735" v="2770" actId="14100"/>
          <ac:spMkLst>
            <pc:docMk/>
            <pc:sldMk cId="0" sldId="271"/>
            <ac:spMk id="1008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7:36:01.436" v="2987" actId="1076"/>
          <ac:spMkLst>
            <pc:docMk/>
            <pc:sldMk cId="0" sldId="271"/>
            <ac:spMk id="1009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7:20:32.306" v="2769" actId="14100"/>
          <ac:spMkLst>
            <pc:docMk/>
            <pc:sldMk cId="0" sldId="271"/>
            <ac:spMk id="1010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7:20:24.440" v="2768" actId="14100"/>
          <ac:spMkLst>
            <pc:docMk/>
            <pc:sldMk cId="0" sldId="271"/>
            <ac:spMk id="1011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7:21:04.535" v="2771" actId="14100"/>
          <ac:spMkLst>
            <pc:docMk/>
            <pc:sldMk cId="0" sldId="271"/>
            <ac:spMk id="1012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7:35:37.032" v="2983" actId="1076"/>
          <ac:spMkLst>
            <pc:docMk/>
            <pc:sldMk cId="0" sldId="271"/>
            <ac:spMk id="1013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7:21:09.017" v="2772" actId="14100"/>
          <ac:spMkLst>
            <pc:docMk/>
            <pc:sldMk cId="0" sldId="271"/>
            <ac:spMk id="1014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7:35:46.983" v="2984" actId="1076"/>
          <ac:spMkLst>
            <pc:docMk/>
            <pc:sldMk cId="0" sldId="271"/>
            <ac:spMk id="1015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7:14:30.181" v="2608" actId="2711"/>
          <ac:spMkLst>
            <pc:docMk/>
            <pc:sldMk cId="0" sldId="271"/>
            <ac:spMk id="1017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7:14:30.181" v="2608" actId="2711"/>
          <ac:spMkLst>
            <pc:docMk/>
            <pc:sldMk cId="0" sldId="271"/>
            <ac:spMk id="1018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7:14:30.181" v="2608" actId="2711"/>
          <ac:spMkLst>
            <pc:docMk/>
            <pc:sldMk cId="0" sldId="271"/>
            <ac:spMk id="1020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7:14:30.181" v="2608" actId="2711"/>
          <ac:spMkLst>
            <pc:docMk/>
            <pc:sldMk cId="0" sldId="271"/>
            <ac:spMk id="1021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7:14:30.181" v="2608" actId="2711"/>
          <ac:spMkLst>
            <pc:docMk/>
            <pc:sldMk cId="0" sldId="271"/>
            <ac:spMk id="1022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7:14:30.181" v="2608" actId="2711"/>
          <ac:spMkLst>
            <pc:docMk/>
            <pc:sldMk cId="0" sldId="271"/>
            <ac:spMk id="1024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7:14:30.181" v="2608" actId="2711"/>
          <ac:spMkLst>
            <pc:docMk/>
            <pc:sldMk cId="0" sldId="271"/>
            <ac:spMk id="1026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7:14:30.181" v="2608" actId="2711"/>
          <ac:spMkLst>
            <pc:docMk/>
            <pc:sldMk cId="0" sldId="271"/>
            <ac:spMk id="1027" creationId="{00000000-0000-0000-0000-000000000000}"/>
          </ac:spMkLst>
        </pc:spChg>
        <pc:spChg chg="del mod">
          <ac:chgData name="thaoquyen25092001@gmail.com" userId="186a44f2254b74fb" providerId="LiveId" clId="{4FF3F8DA-2973-4AC1-AB09-37164B67F99B}" dt="2022-03-08T17:20:06.251" v="2762" actId="478"/>
          <ac:spMkLst>
            <pc:docMk/>
            <pc:sldMk cId="0" sldId="271"/>
            <ac:spMk id="1028" creationId="{00000000-0000-0000-0000-000000000000}"/>
          </ac:spMkLst>
        </pc:spChg>
        <pc:spChg chg="del mod">
          <ac:chgData name="thaoquyen25092001@gmail.com" userId="186a44f2254b74fb" providerId="LiveId" clId="{4FF3F8DA-2973-4AC1-AB09-37164B67F99B}" dt="2022-03-08T17:20:04.696" v="2761" actId="478"/>
          <ac:spMkLst>
            <pc:docMk/>
            <pc:sldMk cId="0" sldId="271"/>
            <ac:spMk id="1029" creationId="{00000000-0000-0000-0000-000000000000}"/>
          </ac:spMkLst>
        </pc:spChg>
        <pc:spChg chg="del mod">
          <ac:chgData name="thaoquyen25092001@gmail.com" userId="186a44f2254b74fb" providerId="LiveId" clId="{4FF3F8DA-2973-4AC1-AB09-37164B67F99B}" dt="2022-03-08T17:20:08.551" v="2764" actId="478"/>
          <ac:spMkLst>
            <pc:docMk/>
            <pc:sldMk cId="0" sldId="271"/>
            <ac:spMk id="1030" creationId="{00000000-0000-0000-0000-000000000000}"/>
          </ac:spMkLst>
        </pc:spChg>
        <pc:spChg chg="del mod">
          <ac:chgData name="thaoquyen25092001@gmail.com" userId="186a44f2254b74fb" providerId="LiveId" clId="{4FF3F8DA-2973-4AC1-AB09-37164B67F99B}" dt="2022-03-08T17:20:07.335" v="2763" actId="478"/>
          <ac:spMkLst>
            <pc:docMk/>
            <pc:sldMk cId="0" sldId="271"/>
            <ac:spMk id="1031" creationId="{00000000-0000-0000-0000-000000000000}"/>
          </ac:spMkLst>
        </pc:spChg>
        <pc:spChg chg="del mod">
          <ac:chgData name="thaoquyen25092001@gmail.com" userId="186a44f2254b74fb" providerId="LiveId" clId="{4FF3F8DA-2973-4AC1-AB09-37164B67F99B}" dt="2022-03-08T17:19:54.321" v="2754" actId="478"/>
          <ac:spMkLst>
            <pc:docMk/>
            <pc:sldMk cId="0" sldId="271"/>
            <ac:spMk id="1032" creationId="{00000000-0000-0000-0000-000000000000}"/>
          </ac:spMkLst>
        </pc:spChg>
        <pc:spChg chg="del mod">
          <ac:chgData name="thaoquyen25092001@gmail.com" userId="186a44f2254b74fb" providerId="LiveId" clId="{4FF3F8DA-2973-4AC1-AB09-37164B67F99B}" dt="2022-03-08T17:19:52.249" v="2753" actId="478"/>
          <ac:spMkLst>
            <pc:docMk/>
            <pc:sldMk cId="0" sldId="271"/>
            <ac:spMk id="1033" creationId="{00000000-0000-0000-0000-000000000000}"/>
          </ac:spMkLst>
        </pc:spChg>
        <pc:spChg chg="del mod">
          <ac:chgData name="thaoquyen25092001@gmail.com" userId="186a44f2254b74fb" providerId="LiveId" clId="{4FF3F8DA-2973-4AC1-AB09-37164B67F99B}" dt="2022-03-08T17:19:59.556" v="2758" actId="478"/>
          <ac:spMkLst>
            <pc:docMk/>
            <pc:sldMk cId="0" sldId="271"/>
            <ac:spMk id="1034" creationId="{00000000-0000-0000-0000-000000000000}"/>
          </ac:spMkLst>
        </pc:spChg>
        <pc:spChg chg="del mod">
          <ac:chgData name="thaoquyen25092001@gmail.com" userId="186a44f2254b74fb" providerId="LiveId" clId="{4FF3F8DA-2973-4AC1-AB09-37164B67F99B}" dt="2022-03-08T17:19:58.823" v="2757" actId="478"/>
          <ac:spMkLst>
            <pc:docMk/>
            <pc:sldMk cId="0" sldId="271"/>
            <ac:spMk id="1035" creationId="{00000000-0000-0000-0000-000000000000}"/>
          </ac:spMkLst>
        </pc:spChg>
        <pc:spChg chg="del mod">
          <ac:chgData name="thaoquyen25092001@gmail.com" userId="186a44f2254b74fb" providerId="LiveId" clId="{4FF3F8DA-2973-4AC1-AB09-37164B67F99B}" dt="2022-03-08T17:14:46.499" v="2610" actId="478"/>
          <ac:spMkLst>
            <pc:docMk/>
            <pc:sldMk cId="0" sldId="271"/>
            <ac:spMk id="1047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7:14:30.181" v="2608" actId="2711"/>
          <ac:spMkLst>
            <pc:docMk/>
            <pc:sldMk cId="0" sldId="271"/>
            <ac:spMk id="1049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7:14:30.181" v="2608" actId="2711"/>
          <ac:spMkLst>
            <pc:docMk/>
            <pc:sldMk cId="0" sldId="271"/>
            <ac:spMk id="1050" creationId="{00000000-0000-0000-0000-000000000000}"/>
          </ac:spMkLst>
        </pc:spChg>
        <pc:grpChg chg="mod">
          <ac:chgData name="thaoquyen25092001@gmail.com" userId="186a44f2254b74fb" providerId="LiveId" clId="{4FF3F8DA-2973-4AC1-AB09-37164B67F99B}" dt="2022-03-08T17:16:47.543" v="2661" actId="1076"/>
          <ac:grpSpMkLst>
            <pc:docMk/>
            <pc:sldMk cId="0" sldId="271"/>
            <ac:grpSpMk id="1023" creationId="{00000000-0000-0000-0000-000000000000}"/>
          </ac:grpSpMkLst>
        </pc:grpChg>
        <pc:grpChg chg="del">
          <ac:chgData name="thaoquyen25092001@gmail.com" userId="186a44f2254b74fb" providerId="LiveId" clId="{4FF3F8DA-2973-4AC1-AB09-37164B67F99B}" dt="2022-03-08T17:16:14.406" v="2634" actId="478"/>
          <ac:grpSpMkLst>
            <pc:docMk/>
            <pc:sldMk cId="0" sldId="271"/>
            <ac:grpSpMk id="1048" creationId="{00000000-0000-0000-0000-000000000000}"/>
          </ac:grpSpMkLst>
        </pc:grpChg>
        <pc:cxnChg chg="mod">
          <ac:chgData name="thaoquyen25092001@gmail.com" userId="186a44f2254b74fb" providerId="LiveId" clId="{4FF3F8DA-2973-4AC1-AB09-37164B67F99B}" dt="2022-03-08T17:20:24.440" v="2768" actId="14100"/>
          <ac:cxnSpMkLst>
            <pc:docMk/>
            <pc:sldMk cId="0" sldId="271"/>
            <ac:cxnSpMk id="1036" creationId="{00000000-0000-0000-0000-000000000000}"/>
          </ac:cxnSpMkLst>
        </pc:cxnChg>
        <pc:cxnChg chg="mod">
          <ac:chgData name="thaoquyen25092001@gmail.com" userId="186a44f2254b74fb" providerId="LiveId" clId="{4FF3F8DA-2973-4AC1-AB09-37164B67F99B}" dt="2022-03-08T17:36:07.216" v="2988" actId="14100"/>
          <ac:cxnSpMkLst>
            <pc:docMk/>
            <pc:sldMk cId="0" sldId="271"/>
            <ac:cxnSpMk id="1037" creationId="{00000000-0000-0000-0000-000000000000}"/>
          </ac:cxnSpMkLst>
        </pc:cxnChg>
        <pc:cxnChg chg="del mod">
          <ac:chgData name="thaoquyen25092001@gmail.com" userId="186a44f2254b74fb" providerId="LiveId" clId="{4FF3F8DA-2973-4AC1-AB09-37164B67F99B}" dt="2022-03-08T17:20:10.226" v="2765" actId="478"/>
          <ac:cxnSpMkLst>
            <pc:docMk/>
            <pc:sldMk cId="0" sldId="271"/>
            <ac:cxnSpMk id="1038" creationId="{00000000-0000-0000-0000-000000000000}"/>
          </ac:cxnSpMkLst>
        </pc:cxnChg>
        <pc:cxnChg chg="del mod">
          <ac:chgData name="thaoquyen25092001@gmail.com" userId="186a44f2254b74fb" providerId="LiveId" clId="{4FF3F8DA-2973-4AC1-AB09-37164B67F99B}" dt="2022-03-08T17:20:11.624" v="2766" actId="478"/>
          <ac:cxnSpMkLst>
            <pc:docMk/>
            <pc:sldMk cId="0" sldId="271"/>
            <ac:cxnSpMk id="1039" creationId="{00000000-0000-0000-0000-000000000000}"/>
          </ac:cxnSpMkLst>
        </pc:cxnChg>
        <pc:cxnChg chg="mod">
          <ac:chgData name="thaoquyen25092001@gmail.com" userId="186a44f2254b74fb" providerId="LiveId" clId="{4FF3F8DA-2973-4AC1-AB09-37164B67F99B}" dt="2022-03-08T17:21:42.677" v="2775" actId="14100"/>
          <ac:cxnSpMkLst>
            <pc:docMk/>
            <pc:sldMk cId="0" sldId="271"/>
            <ac:cxnSpMk id="1040" creationId="{00000000-0000-0000-0000-000000000000}"/>
          </ac:cxnSpMkLst>
        </pc:cxnChg>
        <pc:cxnChg chg="mod">
          <ac:chgData name="thaoquyen25092001@gmail.com" userId="186a44f2254b74fb" providerId="LiveId" clId="{4FF3F8DA-2973-4AC1-AB09-37164B67F99B}" dt="2022-03-08T17:21:57.595" v="2777" actId="14100"/>
          <ac:cxnSpMkLst>
            <pc:docMk/>
            <pc:sldMk cId="0" sldId="271"/>
            <ac:cxnSpMk id="1041" creationId="{00000000-0000-0000-0000-000000000000}"/>
          </ac:cxnSpMkLst>
        </pc:cxnChg>
        <pc:cxnChg chg="del mod">
          <ac:chgData name="thaoquyen25092001@gmail.com" userId="186a44f2254b74fb" providerId="LiveId" clId="{4FF3F8DA-2973-4AC1-AB09-37164B67F99B}" dt="2022-03-08T17:19:57.875" v="2756" actId="478"/>
          <ac:cxnSpMkLst>
            <pc:docMk/>
            <pc:sldMk cId="0" sldId="271"/>
            <ac:cxnSpMk id="1042" creationId="{00000000-0000-0000-0000-000000000000}"/>
          </ac:cxnSpMkLst>
        </pc:cxnChg>
        <pc:cxnChg chg="del mod">
          <ac:chgData name="thaoquyen25092001@gmail.com" userId="186a44f2254b74fb" providerId="LiveId" clId="{4FF3F8DA-2973-4AC1-AB09-37164B67F99B}" dt="2022-03-08T17:20:02.591" v="2760" actId="478"/>
          <ac:cxnSpMkLst>
            <pc:docMk/>
            <pc:sldMk cId="0" sldId="271"/>
            <ac:cxnSpMk id="1043" creationId="{00000000-0000-0000-0000-000000000000}"/>
          </ac:cxnSpMkLst>
        </pc:cxnChg>
        <pc:cxnChg chg="del mod">
          <ac:chgData name="thaoquyen25092001@gmail.com" userId="186a44f2254b74fb" providerId="LiveId" clId="{4FF3F8DA-2973-4AC1-AB09-37164B67F99B}" dt="2022-03-08T17:20:12.926" v="2767" actId="478"/>
          <ac:cxnSpMkLst>
            <pc:docMk/>
            <pc:sldMk cId="0" sldId="271"/>
            <ac:cxnSpMk id="1044" creationId="{00000000-0000-0000-0000-000000000000}"/>
          </ac:cxnSpMkLst>
        </pc:cxnChg>
        <pc:cxnChg chg="del mod">
          <ac:chgData name="thaoquyen25092001@gmail.com" userId="186a44f2254b74fb" providerId="LiveId" clId="{4FF3F8DA-2973-4AC1-AB09-37164B67F99B}" dt="2022-03-08T17:19:56.026" v="2755" actId="478"/>
          <ac:cxnSpMkLst>
            <pc:docMk/>
            <pc:sldMk cId="0" sldId="271"/>
            <ac:cxnSpMk id="1045" creationId="{00000000-0000-0000-0000-000000000000}"/>
          </ac:cxnSpMkLst>
        </pc:cxnChg>
        <pc:cxnChg chg="del mod">
          <ac:chgData name="thaoquyen25092001@gmail.com" userId="186a44f2254b74fb" providerId="LiveId" clId="{4FF3F8DA-2973-4AC1-AB09-37164B67F99B}" dt="2022-03-08T17:20:01.531" v="2759" actId="478"/>
          <ac:cxnSpMkLst>
            <pc:docMk/>
            <pc:sldMk cId="0" sldId="271"/>
            <ac:cxnSpMk id="1046" creationId="{00000000-0000-0000-0000-000000000000}"/>
          </ac:cxnSpMkLst>
        </pc:cxnChg>
      </pc:sldChg>
      <pc:sldChg chg="del">
        <pc:chgData name="thaoquyen25092001@gmail.com" userId="186a44f2254b74fb" providerId="LiveId" clId="{4FF3F8DA-2973-4AC1-AB09-37164B67F99B}" dt="2022-03-08T17:32:19.816" v="2957" actId="47"/>
        <pc:sldMkLst>
          <pc:docMk/>
          <pc:sldMk cId="0" sldId="272"/>
        </pc:sldMkLst>
      </pc:sldChg>
      <pc:sldChg chg="del">
        <pc:chgData name="thaoquyen25092001@gmail.com" userId="186a44f2254b74fb" providerId="LiveId" clId="{4FF3F8DA-2973-4AC1-AB09-37164B67F99B}" dt="2022-03-08T17:32:20.286" v="2958" actId="47"/>
        <pc:sldMkLst>
          <pc:docMk/>
          <pc:sldMk cId="0" sldId="273"/>
        </pc:sldMkLst>
      </pc:sldChg>
      <pc:sldChg chg="del">
        <pc:chgData name="thaoquyen25092001@gmail.com" userId="186a44f2254b74fb" providerId="LiveId" clId="{4FF3F8DA-2973-4AC1-AB09-37164B67F99B}" dt="2022-03-08T17:32:20.706" v="2959" actId="47"/>
        <pc:sldMkLst>
          <pc:docMk/>
          <pc:sldMk cId="0" sldId="274"/>
        </pc:sldMkLst>
      </pc:sldChg>
      <pc:sldChg chg="addSp delSp modSp mod ord modTransition">
        <pc:chgData name="thaoquyen25092001@gmail.com" userId="186a44f2254b74fb" providerId="LiveId" clId="{4FF3F8DA-2973-4AC1-AB09-37164B67F99B}" dt="2022-03-08T17:34:43.062" v="2981"/>
        <pc:sldMkLst>
          <pc:docMk/>
          <pc:sldMk cId="0" sldId="275"/>
        </pc:sldMkLst>
        <pc:spChg chg="del mod topLvl">
          <ac:chgData name="thaoquyen25092001@gmail.com" userId="186a44f2254b74fb" providerId="LiveId" clId="{4FF3F8DA-2973-4AC1-AB09-37164B67F99B}" dt="2022-03-08T17:11:42.265" v="2480" actId="478"/>
          <ac:spMkLst>
            <pc:docMk/>
            <pc:sldMk cId="0" sldId="275"/>
            <ac:spMk id="1271" creationId="{00000000-0000-0000-0000-000000000000}"/>
          </ac:spMkLst>
        </pc:spChg>
        <pc:spChg chg="del mod">
          <ac:chgData name="thaoquyen25092001@gmail.com" userId="186a44f2254b74fb" providerId="LiveId" clId="{4FF3F8DA-2973-4AC1-AB09-37164B67F99B}" dt="2022-03-08T17:06:56.525" v="2467" actId="478"/>
          <ac:spMkLst>
            <pc:docMk/>
            <pc:sldMk cId="0" sldId="275"/>
            <ac:spMk id="1272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7:10:35.739" v="2474" actId="113"/>
          <ac:spMkLst>
            <pc:docMk/>
            <pc:sldMk cId="0" sldId="275"/>
            <ac:spMk id="1273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7:02:45.670" v="2437" actId="2711"/>
          <ac:spMkLst>
            <pc:docMk/>
            <pc:sldMk cId="0" sldId="275"/>
            <ac:spMk id="1274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7:02:45.670" v="2437" actId="2711"/>
          <ac:spMkLst>
            <pc:docMk/>
            <pc:sldMk cId="0" sldId="275"/>
            <ac:spMk id="1275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7:02:45.670" v="2437" actId="2711"/>
          <ac:spMkLst>
            <pc:docMk/>
            <pc:sldMk cId="0" sldId="275"/>
            <ac:spMk id="1277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7:02:45.670" v="2437" actId="2711"/>
          <ac:spMkLst>
            <pc:docMk/>
            <pc:sldMk cId="0" sldId="275"/>
            <ac:spMk id="1278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7:02:45.670" v="2437" actId="2711"/>
          <ac:spMkLst>
            <pc:docMk/>
            <pc:sldMk cId="0" sldId="275"/>
            <ac:spMk id="1279" creationId="{00000000-0000-0000-0000-000000000000}"/>
          </ac:spMkLst>
        </pc:spChg>
        <pc:spChg chg="mod topLvl">
          <ac:chgData name="thaoquyen25092001@gmail.com" userId="186a44f2254b74fb" providerId="LiveId" clId="{4FF3F8DA-2973-4AC1-AB09-37164B67F99B}" dt="2022-03-08T17:11:47.830" v="2483" actId="20577"/>
          <ac:spMkLst>
            <pc:docMk/>
            <pc:sldMk cId="0" sldId="275"/>
            <ac:spMk id="1281" creationId="{00000000-0000-0000-0000-000000000000}"/>
          </ac:spMkLst>
        </pc:spChg>
        <pc:spChg chg="del mod">
          <ac:chgData name="thaoquyen25092001@gmail.com" userId="186a44f2254b74fb" providerId="LiveId" clId="{4FF3F8DA-2973-4AC1-AB09-37164B67F99B}" dt="2022-03-08T17:06:43.943" v="2462" actId="478"/>
          <ac:spMkLst>
            <pc:docMk/>
            <pc:sldMk cId="0" sldId="275"/>
            <ac:spMk id="1283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7:02:45.670" v="2437" actId="2711"/>
          <ac:spMkLst>
            <pc:docMk/>
            <pc:sldMk cId="0" sldId="275"/>
            <ac:spMk id="1284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7:02:45.670" v="2437" actId="2711"/>
          <ac:spMkLst>
            <pc:docMk/>
            <pc:sldMk cId="0" sldId="275"/>
            <ac:spMk id="1285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7:02:45.670" v="2437" actId="2711"/>
          <ac:spMkLst>
            <pc:docMk/>
            <pc:sldMk cId="0" sldId="275"/>
            <ac:spMk id="1287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7:02:45.670" v="2437" actId="2711"/>
          <ac:spMkLst>
            <pc:docMk/>
            <pc:sldMk cId="0" sldId="275"/>
            <ac:spMk id="1288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7:02:45.670" v="2437" actId="2711"/>
          <ac:spMkLst>
            <pc:docMk/>
            <pc:sldMk cId="0" sldId="275"/>
            <ac:spMk id="1289" creationId="{00000000-0000-0000-0000-000000000000}"/>
          </ac:spMkLst>
        </pc:spChg>
        <pc:spChg chg="mod topLvl">
          <ac:chgData name="thaoquyen25092001@gmail.com" userId="186a44f2254b74fb" providerId="LiveId" clId="{4FF3F8DA-2973-4AC1-AB09-37164B67F99B}" dt="2022-03-08T17:13:17.815" v="2560" actId="1076"/>
          <ac:spMkLst>
            <pc:docMk/>
            <pc:sldMk cId="0" sldId="275"/>
            <ac:spMk id="1291" creationId="{00000000-0000-0000-0000-000000000000}"/>
          </ac:spMkLst>
        </pc:spChg>
        <pc:spChg chg="del mod topLvl">
          <ac:chgData name="thaoquyen25092001@gmail.com" userId="186a44f2254b74fb" providerId="LiveId" clId="{4FF3F8DA-2973-4AC1-AB09-37164B67F99B}" dt="2022-03-08T17:12:02.035" v="2486" actId="478"/>
          <ac:spMkLst>
            <pc:docMk/>
            <pc:sldMk cId="0" sldId="275"/>
            <ac:spMk id="1292" creationId="{00000000-0000-0000-0000-000000000000}"/>
          </ac:spMkLst>
        </pc:spChg>
        <pc:spChg chg="del mod">
          <ac:chgData name="thaoquyen25092001@gmail.com" userId="186a44f2254b74fb" providerId="LiveId" clId="{4FF3F8DA-2973-4AC1-AB09-37164B67F99B}" dt="2022-03-08T17:06:40.842" v="2460" actId="478"/>
          <ac:spMkLst>
            <pc:docMk/>
            <pc:sldMk cId="0" sldId="275"/>
            <ac:spMk id="1294" creationId="{00000000-0000-0000-0000-000000000000}"/>
          </ac:spMkLst>
        </pc:spChg>
        <pc:spChg chg="del mod">
          <ac:chgData name="thaoquyen25092001@gmail.com" userId="186a44f2254b74fb" providerId="LiveId" clId="{4FF3F8DA-2973-4AC1-AB09-37164B67F99B}" dt="2022-03-08T17:06:52.282" v="2465" actId="478"/>
          <ac:spMkLst>
            <pc:docMk/>
            <pc:sldMk cId="0" sldId="275"/>
            <ac:spMk id="1295" creationId="{00000000-0000-0000-0000-000000000000}"/>
          </ac:spMkLst>
        </pc:spChg>
        <pc:spChg chg="del mod">
          <ac:chgData name="thaoquyen25092001@gmail.com" userId="186a44f2254b74fb" providerId="LiveId" clId="{4FF3F8DA-2973-4AC1-AB09-37164B67F99B}" dt="2022-03-08T17:06:57.359" v="2468" actId="478"/>
          <ac:spMkLst>
            <pc:docMk/>
            <pc:sldMk cId="0" sldId="275"/>
            <ac:spMk id="1296" creationId="{00000000-0000-0000-0000-000000000000}"/>
          </ac:spMkLst>
        </pc:spChg>
        <pc:spChg chg="del mod">
          <ac:chgData name="thaoquyen25092001@gmail.com" userId="186a44f2254b74fb" providerId="LiveId" clId="{4FF3F8DA-2973-4AC1-AB09-37164B67F99B}" dt="2022-03-08T17:06:45.379" v="2463" actId="478"/>
          <ac:spMkLst>
            <pc:docMk/>
            <pc:sldMk cId="0" sldId="275"/>
            <ac:spMk id="1297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7:02:45.670" v="2437" actId="2711"/>
          <ac:spMkLst>
            <pc:docMk/>
            <pc:sldMk cId="0" sldId="275"/>
            <ac:spMk id="1301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7:02:45.670" v="2437" actId="2711"/>
          <ac:spMkLst>
            <pc:docMk/>
            <pc:sldMk cId="0" sldId="275"/>
            <ac:spMk id="1302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7:02:45.670" v="2437" actId="2711"/>
          <ac:spMkLst>
            <pc:docMk/>
            <pc:sldMk cId="0" sldId="275"/>
            <ac:spMk id="1303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7:02:45.670" v="2437" actId="2711"/>
          <ac:spMkLst>
            <pc:docMk/>
            <pc:sldMk cId="0" sldId="275"/>
            <ac:spMk id="1304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7:02:45.670" v="2437" actId="2711"/>
          <ac:spMkLst>
            <pc:docMk/>
            <pc:sldMk cId="0" sldId="275"/>
            <ac:spMk id="1306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7:02:45.670" v="2437" actId="2711"/>
          <ac:spMkLst>
            <pc:docMk/>
            <pc:sldMk cId="0" sldId="275"/>
            <ac:spMk id="1307" creationId="{00000000-0000-0000-0000-000000000000}"/>
          </ac:spMkLst>
        </pc:spChg>
        <pc:grpChg chg="del">
          <ac:chgData name="thaoquyen25092001@gmail.com" userId="186a44f2254b74fb" providerId="LiveId" clId="{4FF3F8DA-2973-4AC1-AB09-37164B67F99B}" dt="2022-03-08T17:11:42.265" v="2480" actId="478"/>
          <ac:grpSpMkLst>
            <pc:docMk/>
            <pc:sldMk cId="0" sldId="275"/>
            <ac:grpSpMk id="1280" creationId="{00000000-0000-0000-0000-000000000000}"/>
          </ac:grpSpMkLst>
        </pc:grpChg>
        <pc:grpChg chg="add del">
          <ac:chgData name="thaoquyen25092001@gmail.com" userId="186a44f2254b74fb" providerId="LiveId" clId="{4FF3F8DA-2973-4AC1-AB09-37164B67F99B}" dt="2022-03-08T17:12:02.035" v="2486" actId="478"/>
          <ac:grpSpMkLst>
            <pc:docMk/>
            <pc:sldMk cId="0" sldId="275"/>
            <ac:grpSpMk id="1290" creationId="{00000000-0000-0000-0000-000000000000}"/>
          </ac:grpSpMkLst>
        </pc:grpChg>
        <pc:cxnChg chg="del mod">
          <ac:chgData name="thaoquyen25092001@gmail.com" userId="186a44f2254b74fb" providerId="LiveId" clId="{4FF3F8DA-2973-4AC1-AB09-37164B67F99B}" dt="2022-03-08T17:06:58.648" v="2469" actId="478"/>
          <ac:cxnSpMkLst>
            <pc:docMk/>
            <pc:sldMk cId="0" sldId="275"/>
            <ac:cxnSpMk id="1270" creationId="{00000000-0000-0000-0000-000000000000}"/>
          </ac:cxnSpMkLst>
        </pc:cxnChg>
        <pc:cxnChg chg="del mod">
          <ac:chgData name="thaoquyen25092001@gmail.com" userId="186a44f2254b74fb" providerId="LiveId" clId="{4FF3F8DA-2973-4AC1-AB09-37164B67F99B}" dt="2022-03-08T17:07:01.978" v="2470" actId="478"/>
          <ac:cxnSpMkLst>
            <pc:docMk/>
            <pc:sldMk cId="0" sldId="275"/>
            <ac:cxnSpMk id="1282" creationId="{00000000-0000-0000-0000-000000000000}"/>
          </ac:cxnSpMkLst>
        </pc:cxnChg>
        <pc:cxnChg chg="del mod">
          <ac:chgData name="thaoquyen25092001@gmail.com" userId="186a44f2254b74fb" providerId="LiveId" clId="{4FF3F8DA-2973-4AC1-AB09-37164B67F99B}" dt="2022-03-08T17:07:06.758" v="2471" actId="478"/>
          <ac:cxnSpMkLst>
            <pc:docMk/>
            <pc:sldMk cId="0" sldId="275"/>
            <ac:cxnSpMk id="1293" creationId="{00000000-0000-0000-0000-000000000000}"/>
          </ac:cxnSpMkLst>
        </pc:cxnChg>
        <pc:cxnChg chg="del mod">
          <ac:chgData name="thaoquyen25092001@gmail.com" userId="186a44f2254b74fb" providerId="LiveId" clId="{4FF3F8DA-2973-4AC1-AB09-37164B67F99B}" dt="2022-03-08T17:06:48.283" v="2464" actId="478"/>
          <ac:cxnSpMkLst>
            <pc:docMk/>
            <pc:sldMk cId="0" sldId="275"/>
            <ac:cxnSpMk id="1298" creationId="{00000000-0000-0000-0000-000000000000}"/>
          </ac:cxnSpMkLst>
        </pc:cxnChg>
        <pc:cxnChg chg="del mod">
          <ac:chgData name="thaoquyen25092001@gmail.com" userId="186a44f2254b74fb" providerId="LiveId" clId="{4FF3F8DA-2973-4AC1-AB09-37164B67F99B}" dt="2022-03-08T17:06:54.484" v="2466" actId="478"/>
          <ac:cxnSpMkLst>
            <pc:docMk/>
            <pc:sldMk cId="0" sldId="275"/>
            <ac:cxnSpMk id="1299" creationId="{00000000-0000-0000-0000-000000000000}"/>
          </ac:cxnSpMkLst>
        </pc:cxnChg>
      </pc:sldChg>
      <pc:sldChg chg="del">
        <pc:chgData name="thaoquyen25092001@gmail.com" userId="186a44f2254b74fb" providerId="LiveId" clId="{4FF3F8DA-2973-4AC1-AB09-37164B67F99B}" dt="2022-03-08T17:32:21.076" v="2960" actId="47"/>
        <pc:sldMkLst>
          <pc:docMk/>
          <pc:sldMk cId="0" sldId="276"/>
        </pc:sldMkLst>
      </pc:sldChg>
      <pc:sldChg chg="del">
        <pc:chgData name="thaoquyen25092001@gmail.com" userId="186a44f2254b74fb" providerId="LiveId" clId="{4FF3F8DA-2973-4AC1-AB09-37164B67F99B}" dt="2022-03-08T17:32:21.467" v="2961" actId="47"/>
        <pc:sldMkLst>
          <pc:docMk/>
          <pc:sldMk cId="0" sldId="277"/>
        </pc:sldMkLst>
      </pc:sldChg>
      <pc:sldChg chg="del">
        <pc:chgData name="thaoquyen25092001@gmail.com" userId="186a44f2254b74fb" providerId="LiveId" clId="{4FF3F8DA-2973-4AC1-AB09-37164B67F99B}" dt="2022-03-08T17:32:21.901" v="2962" actId="47"/>
        <pc:sldMkLst>
          <pc:docMk/>
          <pc:sldMk cId="0" sldId="278"/>
        </pc:sldMkLst>
      </pc:sldChg>
      <pc:sldChg chg="addSp delSp modSp mod modTransition">
        <pc:chgData name="thaoquyen25092001@gmail.com" userId="186a44f2254b74fb" providerId="LiveId" clId="{4FF3F8DA-2973-4AC1-AB09-37164B67F99B}" dt="2022-03-08T17:35:22.101" v="2982" actId="113"/>
        <pc:sldMkLst>
          <pc:docMk/>
          <pc:sldMk cId="0" sldId="279"/>
        </pc:sldMkLst>
        <pc:spChg chg="add del mod">
          <ac:chgData name="thaoquyen25092001@gmail.com" userId="186a44f2254b74fb" providerId="LiveId" clId="{4FF3F8DA-2973-4AC1-AB09-37164B67F99B}" dt="2022-03-08T17:22:32.937" v="2779" actId="478"/>
          <ac:spMkLst>
            <pc:docMk/>
            <pc:sldMk cId="0" sldId="279"/>
            <ac:spMk id="3" creationId="{95D830E5-36BB-4DB0-A6BB-AE4E9B5FEAF9}"/>
          </ac:spMkLst>
        </pc:spChg>
        <pc:spChg chg="mod">
          <ac:chgData name="thaoquyen25092001@gmail.com" userId="186a44f2254b74fb" providerId="LiveId" clId="{4FF3F8DA-2973-4AC1-AB09-37164B67F99B}" dt="2022-03-08T17:28:02.701" v="2879" actId="2711"/>
          <ac:spMkLst>
            <pc:docMk/>
            <pc:sldMk cId="0" sldId="279"/>
            <ac:spMk id="1536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7:28:02.701" v="2879" actId="2711"/>
          <ac:spMkLst>
            <pc:docMk/>
            <pc:sldMk cId="0" sldId="279"/>
            <ac:spMk id="1542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7:28:02.701" v="2879" actId="2711"/>
          <ac:spMkLst>
            <pc:docMk/>
            <pc:sldMk cId="0" sldId="279"/>
            <ac:spMk id="1543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7:28:02.701" v="2879" actId="2711"/>
          <ac:spMkLst>
            <pc:docMk/>
            <pc:sldMk cId="0" sldId="279"/>
            <ac:spMk id="1544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7:28:02.701" v="2879" actId="2711"/>
          <ac:spMkLst>
            <pc:docMk/>
            <pc:sldMk cId="0" sldId="279"/>
            <ac:spMk id="1545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7:28:02.701" v="2879" actId="2711"/>
          <ac:spMkLst>
            <pc:docMk/>
            <pc:sldMk cId="0" sldId="279"/>
            <ac:spMk id="1546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7:28:02.701" v="2879" actId="2711"/>
          <ac:spMkLst>
            <pc:docMk/>
            <pc:sldMk cId="0" sldId="279"/>
            <ac:spMk id="1547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7:28:02.701" v="2879" actId="2711"/>
          <ac:spMkLst>
            <pc:docMk/>
            <pc:sldMk cId="0" sldId="279"/>
            <ac:spMk id="1548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7:28:02.701" v="2879" actId="2711"/>
          <ac:spMkLst>
            <pc:docMk/>
            <pc:sldMk cId="0" sldId="279"/>
            <ac:spMk id="1550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7:28:02.701" v="2879" actId="2711"/>
          <ac:spMkLst>
            <pc:docMk/>
            <pc:sldMk cId="0" sldId="279"/>
            <ac:spMk id="1551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7:28:02.701" v="2879" actId="2711"/>
          <ac:spMkLst>
            <pc:docMk/>
            <pc:sldMk cId="0" sldId="279"/>
            <ac:spMk id="1552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7:28:02.701" v="2879" actId="2711"/>
          <ac:spMkLst>
            <pc:docMk/>
            <pc:sldMk cId="0" sldId="279"/>
            <ac:spMk id="1553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7:28:02.701" v="2879" actId="2711"/>
          <ac:spMkLst>
            <pc:docMk/>
            <pc:sldMk cId="0" sldId="279"/>
            <ac:spMk id="1555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7:28:02.701" v="2879" actId="2711"/>
          <ac:spMkLst>
            <pc:docMk/>
            <pc:sldMk cId="0" sldId="279"/>
            <ac:spMk id="1556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7:28:02.701" v="2879" actId="2711"/>
          <ac:spMkLst>
            <pc:docMk/>
            <pc:sldMk cId="0" sldId="279"/>
            <ac:spMk id="1558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7:28:02.701" v="2879" actId="2711"/>
          <ac:spMkLst>
            <pc:docMk/>
            <pc:sldMk cId="0" sldId="279"/>
            <ac:spMk id="1559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7:28:02.701" v="2879" actId="2711"/>
          <ac:spMkLst>
            <pc:docMk/>
            <pc:sldMk cId="0" sldId="279"/>
            <ac:spMk id="1561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7:28:02.701" v="2879" actId="2711"/>
          <ac:spMkLst>
            <pc:docMk/>
            <pc:sldMk cId="0" sldId="279"/>
            <ac:spMk id="1562" creationId="{00000000-0000-0000-0000-000000000000}"/>
          </ac:spMkLst>
        </pc:spChg>
        <pc:spChg chg="del">
          <ac:chgData name="thaoquyen25092001@gmail.com" userId="186a44f2254b74fb" providerId="LiveId" clId="{4FF3F8DA-2973-4AC1-AB09-37164B67F99B}" dt="2022-03-08T17:22:28.856" v="2778" actId="478"/>
          <ac:spMkLst>
            <pc:docMk/>
            <pc:sldMk cId="0" sldId="279"/>
            <ac:spMk id="1563" creationId="{00000000-0000-0000-0000-000000000000}"/>
          </ac:spMkLst>
        </pc:spChg>
        <pc:spChg chg="mod topLvl">
          <ac:chgData name="thaoquyen25092001@gmail.com" userId="186a44f2254b74fb" providerId="LiveId" clId="{4FF3F8DA-2973-4AC1-AB09-37164B67F99B}" dt="2022-03-08T17:35:22.101" v="2982" actId="113"/>
          <ac:spMkLst>
            <pc:docMk/>
            <pc:sldMk cId="0" sldId="279"/>
            <ac:spMk id="1565" creationId="{00000000-0000-0000-0000-000000000000}"/>
          </ac:spMkLst>
        </pc:spChg>
        <pc:spChg chg="add del mod topLvl">
          <ac:chgData name="thaoquyen25092001@gmail.com" userId="186a44f2254b74fb" providerId="LiveId" clId="{4FF3F8DA-2973-4AC1-AB09-37164B67F99B}" dt="2022-03-08T17:25:58.046" v="2868" actId="478"/>
          <ac:spMkLst>
            <pc:docMk/>
            <pc:sldMk cId="0" sldId="279"/>
            <ac:spMk id="1566" creationId="{00000000-0000-0000-0000-000000000000}"/>
          </ac:spMkLst>
        </pc:spChg>
        <pc:spChg chg="add del mod">
          <ac:chgData name="thaoquyen25092001@gmail.com" userId="186a44f2254b74fb" providerId="LiveId" clId="{4FF3F8DA-2973-4AC1-AB09-37164B67F99B}" dt="2022-03-08T17:28:02.701" v="2879" actId="2711"/>
          <ac:spMkLst>
            <pc:docMk/>
            <pc:sldMk cId="0" sldId="279"/>
            <ac:spMk id="1567" creationId="{00000000-0000-0000-0000-000000000000}"/>
          </ac:spMkLst>
        </pc:spChg>
        <pc:spChg chg="del mod topLvl">
          <ac:chgData name="thaoquyen25092001@gmail.com" userId="186a44f2254b74fb" providerId="LiveId" clId="{4FF3F8DA-2973-4AC1-AB09-37164B67F99B}" dt="2022-03-08T17:25:22.108" v="2850" actId="478"/>
          <ac:spMkLst>
            <pc:docMk/>
            <pc:sldMk cId="0" sldId="279"/>
            <ac:spMk id="1569" creationId="{00000000-0000-0000-0000-000000000000}"/>
          </ac:spMkLst>
        </pc:spChg>
        <pc:spChg chg="mod topLvl">
          <ac:chgData name="thaoquyen25092001@gmail.com" userId="186a44f2254b74fb" providerId="LiveId" clId="{4FF3F8DA-2973-4AC1-AB09-37164B67F99B}" dt="2022-03-08T17:31:48.441" v="2945" actId="1076"/>
          <ac:spMkLst>
            <pc:docMk/>
            <pc:sldMk cId="0" sldId="279"/>
            <ac:spMk id="1570" creationId="{00000000-0000-0000-0000-000000000000}"/>
          </ac:spMkLst>
        </pc:spChg>
        <pc:spChg chg="add del mod">
          <ac:chgData name="thaoquyen25092001@gmail.com" userId="186a44f2254b74fb" providerId="LiveId" clId="{4FF3F8DA-2973-4AC1-AB09-37164B67F99B}" dt="2022-03-08T17:28:02.701" v="2879" actId="2711"/>
          <ac:spMkLst>
            <pc:docMk/>
            <pc:sldMk cId="0" sldId="279"/>
            <ac:spMk id="1571" creationId="{00000000-0000-0000-0000-000000000000}"/>
          </ac:spMkLst>
        </pc:spChg>
        <pc:spChg chg="del mod topLvl">
          <ac:chgData name="thaoquyen25092001@gmail.com" userId="186a44f2254b74fb" providerId="LiveId" clId="{4FF3F8DA-2973-4AC1-AB09-37164B67F99B}" dt="2022-03-08T17:25:14.516" v="2849" actId="478"/>
          <ac:spMkLst>
            <pc:docMk/>
            <pc:sldMk cId="0" sldId="279"/>
            <ac:spMk id="1573" creationId="{00000000-0000-0000-0000-000000000000}"/>
          </ac:spMkLst>
        </pc:spChg>
        <pc:spChg chg="mod topLvl">
          <ac:chgData name="thaoquyen25092001@gmail.com" userId="186a44f2254b74fb" providerId="LiveId" clId="{4FF3F8DA-2973-4AC1-AB09-37164B67F99B}" dt="2022-03-08T17:31:31.726" v="2942" actId="1076"/>
          <ac:spMkLst>
            <pc:docMk/>
            <pc:sldMk cId="0" sldId="279"/>
            <ac:spMk id="1574" creationId="{00000000-0000-0000-0000-000000000000}"/>
          </ac:spMkLst>
        </pc:spChg>
        <pc:spChg chg="add del mod">
          <ac:chgData name="thaoquyen25092001@gmail.com" userId="186a44f2254b74fb" providerId="LiveId" clId="{4FF3F8DA-2973-4AC1-AB09-37164B67F99B}" dt="2022-03-08T17:28:02.701" v="2879" actId="2711"/>
          <ac:spMkLst>
            <pc:docMk/>
            <pc:sldMk cId="0" sldId="279"/>
            <ac:spMk id="1575" creationId="{00000000-0000-0000-0000-000000000000}"/>
          </ac:spMkLst>
        </pc:spChg>
        <pc:spChg chg="del mod topLvl">
          <ac:chgData name="thaoquyen25092001@gmail.com" userId="186a44f2254b74fb" providerId="LiveId" clId="{4FF3F8DA-2973-4AC1-AB09-37164B67F99B}" dt="2022-03-08T17:25:07.733" v="2848" actId="478"/>
          <ac:spMkLst>
            <pc:docMk/>
            <pc:sldMk cId="0" sldId="279"/>
            <ac:spMk id="1577" creationId="{00000000-0000-0000-0000-000000000000}"/>
          </ac:spMkLst>
        </pc:spChg>
        <pc:spChg chg="mod topLvl">
          <ac:chgData name="thaoquyen25092001@gmail.com" userId="186a44f2254b74fb" providerId="LiveId" clId="{4FF3F8DA-2973-4AC1-AB09-37164B67F99B}" dt="2022-03-08T17:31:17.039" v="2940" actId="1076"/>
          <ac:spMkLst>
            <pc:docMk/>
            <pc:sldMk cId="0" sldId="279"/>
            <ac:spMk id="1578" creationId="{00000000-0000-0000-0000-000000000000}"/>
          </ac:spMkLst>
        </pc:spChg>
        <pc:spChg chg="add del mod">
          <ac:chgData name="thaoquyen25092001@gmail.com" userId="186a44f2254b74fb" providerId="LiveId" clId="{4FF3F8DA-2973-4AC1-AB09-37164B67F99B}" dt="2022-03-08T17:28:02.701" v="2879" actId="2711"/>
          <ac:spMkLst>
            <pc:docMk/>
            <pc:sldMk cId="0" sldId="279"/>
            <ac:spMk id="1579" creationId="{00000000-0000-0000-0000-000000000000}"/>
          </ac:spMkLst>
        </pc:spChg>
        <pc:spChg chg="del mod topLvl">
          <ac:chgData name="thaoquyen25092001@gmail.com" userId="186a44f2254b74fb" providerId="LiveId" clId="{4FF3F8DA-2973-4AC1-AB09-37164B67F99B}" dt="2022-03-08T17:25:02.402" v="2846" actId="478"/>
          <ac:spMkLst>
            <pc:docMk/>
            <pc:sldMk cId="0" sldId="279"/>
            <ac:spMk id="1581" creationId="{00000000-0000-0000-0000-000000000000}"/>
          </ac:spMkLst>
        </pc:spChg>
        <pc:spChg chg="mod topLvl">
          <ac:chgData name="thaoquyen25092001@gmail.com" userId="186a44f2254b74fb" providerId="LiveId" clId="{4FF3F8DA-2973-4AC1-AB09-37164B67F99B}" dt="2022-03-08T17:31:05.578" v="2938" actId="1076"/>
          <ac:spMkLst>
            <pc:docMk/>
            <pc:sldMk cId="0" sldId="279"/>
            <ac:spMk id="1582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7:28:02.701" v="2879" actId="2711"/>
          <ac:spMkLst>
            <pc:docMk/>
            <pc:sldMk cId="0" sldId="279"/>
            <ac:spMk id="1588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7:28:02.701" v="2879" actId="2711"/>
          <ac:spMkLst>
            <pc:docMk/>
            <pc:sldMk cId="0" sldId="279"/>
            <ac:spMk id="1589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7:28:02.701" v="2879" actId="2711"/>
          <ac:spMkLst>
            <pc:docMk/>
            <pc:sldMk cId="0" sldId="279"/>
            <ac:spMk id="1590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7:28:02.701" v="2879" actId="2711"/>
          <ac:spMkLst>
            <pc:docMk/>
            <pc:sldMk cId="0" sldId="279"/>
            <ac:spMk id="1591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7:28:02.701" v="2879" actId="2711"/>
          <ac:spMkLst>
            <pc:docMk/>
            <pc:sldMk cId="0" sldId="279"/>
            <ac:spMk id="1593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7:28:02.701" v="2879" actId="2711"/>
          <ac:spMkLst>
            <pc:docMk/>
            <pc:sldMk cId="0" sldId="279"/>
            <ac:spMk id="1594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7:28:02.701" v="2879" actId="2711"/>
          <ac:spMkLst>
            <pc:docMk/>
            <pc:sldMk cId="0" sldId="279"/>
            <ac:spMk id="1596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7:28:02.701" v="2879" actId="2711"/>
          <ac:spMkLst>
            <pc:docMk/>
            <pc:sldMk cId="0" sldId="279"/>
            <ac:spMk id="1597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7:28:02.701" v="2879" actId="2711"/>
          <ac:spMkLst>
            <pc:docMk/>
            <pc:sldMk cId="0" sldId="279"/>
            <ac:spMk id="1598" creationId="{00000000-0000-0000-0000-000000000000}"/>
          </ac:spMkLst>
        </pc:spChg>
        <pc:grpChg chg="add del">
          <ac:chgData name="thaoquyen25092001@gmail.com" userId="186a44f2254b74fb" providerId="LiveId" clId="{4FF3F8DA-2973-4AC1-AB09-37164B67F99B}" dt="2022-03-08T17:25:58.046" v="2868" actId="478"/>
          <ac:grpSpMkLst>
            <pc:docMk/>
            <pc:sldMk cId="0" sldId="279"/>
            <ac:grpSpMk id="1564" creationId="{00000000-0000-0000-0000-000000000000}"/>
          </ac:grpSpMkLst>
        </pc:grpChg>
        <pc:grpChg chg="add del">
          <ac:chgData name="thaoquyen25092001@gmail.com" userId="186a44f2254b74fb" providerId="LiveId" clId="{4FF3F8DA-2973-4AC1-AB09-37164B67F99B}" dt="2022-03-08T17:25:22.108" v="2850" actId="478"/>
          <ac:grpSpMkLst>
            <pc:docMk/>
            <pc:sldMk cId="0" sldId="279"/>
            <ac:grpSpMk id="1568" creationId="{00000000-0000-0000-0000-000000000000}"/>
          </ac:grpSpMkLst>
        </pc:grpChg>
        <pc:grpChg chg="add del">
          <ac:chgData name="thaoquyen25092001@gmail.com" userId="186a44f2254b74fb" providerId="LiveId" clId="{4FF3F8DA-2973-4AC1-AB09-37164B67F99B}" dt="2022-03-08T17:25:14.516" v="2849" actId="478"/>
          <ac:grpSpMkLst>
            <pc:docMk/>
            <pc:sldMk cId="0" sldId="279"/>
            <ac:grpSpMk id="1572" creationId="{00000000-0000-0000-0000-000000000000}"/>
          </ac:grpSpMkLst>
        </pc:grpChg>
        <pc:grpChg chg="del mod">
          <ac:chgData name="thaoquyen25092001@gmail.com" userId="186a44f2254b74fb" providerId="LiveId" clId="{4FF3F8DA-2973-4AC1-AB09-37164B67F99B}" dt="2022-03-08T17:25:07.733" v="2848" actId="478"/>
          <ac:grpSpMkLst>
            <pc:docMk/>
            <pc:sldMk cId="0" sldId="279"/>
            <ac:grpSpMk id="1576" creationId="{00000000-0000-0000-0000-000000000000}"/>
          </ac:grpSpMkLst>
        </pc:grpChg>
        <pc:grpChg chg="del">
          <ac:chgData name="thaoquyen25092001@gmail.com" userId="186a44f2254b74fb" providerId="LiveId" clId="{4FF3F8DA-2973-4AC1-AB09-37164B67F99B}" dt="2022-03-08T17:25:02.402" v="2846" actId="478"/>
          <ac:grpSpMkLst>
            <pc:docMk/>
            <pc:sldMk cId="0" sldId="279"/>
            <ac:grpSpMk id="1580" creationId="{00000000-0000-0000-0000-000000000000}"/>
          </ac:grpSpMkLst>
        </pc:grpChg>
        <pc:cxnChg chg="add del mod">
          <ac:chgData name="thaoquyen25092001@gmail.com" userId="186a44f2254b74fb" providerId="LiveId" clId="{4FF3F8DA-2973-4AC1-AB09-37164B67F99B}" dt="2022-03-08T17:24:30.703" v="2815" actId="478"/>
          <ac:cxnSpMkLst>
            <pc:docMk/>
            <pc:sldMk cId="0" sldId="279"/>
            <ac:cxnSpMk id="1583" creationId="{00000000-0000-0000-0000-000000000000}"/>
          </ac:cxnSpMkLst>
        </pc:cxnChg>
        <pc:cxnChg chg="add del mod">
          <ac:chgData name="thaoquyen25092001@gmail.com" userId="186a44f2254b74fb" providerId="LiveId" clId="{4FF3F8DA-2973-4AC1-AB09-37164B67F99B}" dt="2022-03-08T17:24:30.986" v="2816" actId="478"/>
          <ac:cxnSpMkLst>
            <pc:docMk/>
            <pc:sldMk cId="0" sldId="279"/>
            <ac:cxnSpMk id="1584" creationId="{00000000-0000-0000-0000-000000000000}"/>
          </ac:cxnSpMkLst>
        </pc:cxnChg>
        <pc:cxnChg chg="add del mod">
          <ac:chgData name="thaoquyen25092001@gmail.com" userId="186a44f2254b74fb" providerId="LiveId" clId="{4FF3F8DA-2973-4AC1-AB09-37164B67F99B}" dt="2022-03-08T17:24:33.185" v="2821" actId="478"/>
          <ac:cxnSpMkLst>
            <pc:docMk/>
            <pc:sldMk cId="0" sldId="279"/>
            <ac:cxnSpMk id="1585" creationId="{00000000-0000-0000-0000-000000000000}"/>
          </ac:cxnSpMkLst>
        </pc:cxnChg>
        <pc:cxnChg chg="add del mod">
          <ac:chgData name="thaoquyen25092001@gmail.com" userId="186a44f2254b74fb" providerId="LiveId" clId="{4FF3F8DA-2973-4AC1-AB09-37164B67F99B}" dt="2022-03-08T17:24:32.029" v="2818" actId="478"/>
          <ac:cxnSpMkLst>
            <pc:docMk/>
            <pc:sldMk cId="0" sldId="279"/>
            <ac:cxnSpMk id="1586" creationId="{00000000-0000-0000-0000-000000000000}"/>
          </ac:cxnSpMkLst>
        </pc:cxnChg>
      </pc:sldChg>
      <pc:sldChg chg="del">
        <pc:chgData name="thaoquyen25092001@gmail.com" userId="186a44f2254b74fb" providerId="LiveId" clId="{4FF3F8DA-2973-4AC1-AB09-37164B67F99B}" dt="2022-03-08T17:32:24.717" v="2963" actId="47"/>
        <pc:sldMkLst>
          <pc:docMk/>
          <pc:sldMk cId="0" sldId="280"/>
        </pc:sldMkLst>
      </pc:sldChg>
      <pc:sldChg chg="del">
        <pc:chgData name="thaoquyen25092001@gmail.com" userId="186a44f2254b74fb" providerId="LiveId" clId="{4FF3F8DA-2973-4AC1-AB09-37164B67F99B}" dt="2022-03-08T17:32:25.101" v="2964" actId="47"/>
        <pc:sldMkLst>
          <pc:docMk/>
          <pc:sldMk cId="0" sldId="281"/>
        </pc:sldMkLst>
      </pc:sldChg>
      <pc:sldChg chg="del">
        <pc:chgData name="thaoquyen25092001@gmail.com" userId="186a44f2254b74fb" providerId="LiveId" clId="{4FF3F8DA-2973-4AC1-AB09-37164B67F99B}" dt="2022-03-08T17:32:25.406" v="2965" actId="47"/>
        <pc:sldMkLst>
          <pc:docMk/>
          <pc:sldMk cId="0" sldId="282"/>
        </pc:sldMkLst>
      </pc:sldChg>
      <pc:sldChg chg="del">
        <pc:chgData name="thaoquyen25092001@gmail.com" userId="186a44f2254b74fb" providerId="LiveId" clId="{4FF3F8DA-2973-4AC1-AB09-37164B67F99B}" dt="2022-03-08T17:32:26.126" v="2966" actId="47"/>
        <pc:sldMkLst>
          <pc:docMk/>
          <pc:sldMk cId="0" sldId="283"/>
        </pc:sldMkLst>
      </pc:sldChg>
      <pc:sldChg chg="del">
        <pc:chgData name="thaoquyen25092001@gmail.com" userId="186a44f2254b74fb" providerId="LiveId" clId="{4FF3F8DA-2973-4AC1-AB09-37164B67F99B}" dt="2022-03-08T17:32:26.556" v="2967" actId="47"/>
        <pc:sldMkLst>
          <pc:docMk/>
          <pc:sldMk cId="0" sldId="284"/>
        </pc:sldMkLst>
      </pc:sldChg>
      <pc:sldChg chg="del">
        <pc:chgData name="thaoquyen25092001@gmail.com" userId="186a44f2254b74fb" providerId="LiveId" clId="{4FF3F8DA-2973-4AC1-AB09-37164B67F99B}" dt="2022-03-08T17:32:27.176" v="2968" actId="47"/>
        <pc:sldMkLst>
          <pc:docMk/>
          <pc:sldMk cId="0" sldId="285"/>
        </pc:sldMkLst>
      </pc:sldChg>
      <pc:sldChg chg="del">
        <pc:chgData name="thaoquyen25092001@gmail.com" userId="186a44f2254b74fb" providerId="LiveId" clId="{4FF3F8DA-2973-4AC1-AB09-37164B67F99B}" dt="2022-03-08T17:32:27.785" v="2969" actId="47"/>
        <pc:sldMkLst>
          <pc:docMk/>
          <pc:sldMk cId="0" sldId="286"/>
        </pc:sldMkLst>
      </pc:sldChg>
      <pc:sldChg chg="del">
        <pc:chgData name="thaoquyen25092001@gmail.com" userId="186a44f2254b74fb" providerId="LiveId" clId="{4FF3F8DA-2973-4AC1-AB09-37164B67F99B}" dt="2022-03-08T17:32:28.492" v="2970" actId="47"/>
        <pc:sldMkLst>
          <pc:docMk/>
          <pc:sldMk cId="0" sldId="287"/>
        </pc:sldMkLst>
      </pc:sldChg>
      <pc:sldChg chg="del">
        <pc:chgData name="thaoquyen25092001@gmail.com" userId="186a44f2254b74fb" providerId="LiveId" clId="{4FF3F8DA-2973-4AC1-AB09-37164B67F99B}" dt="2022-03-08T17:32:28.986" v="2971" actId="47"/>
        <pc:sldMkLst>
          <pc:docMk/>
          <pc:sldMk cId="0" sldId="288"/>
        </pc:sldMkLst>
      </pc:sldChg>
      <pc:sldChg chg="del">
        <pc:chgData name="thaoquyen25092001@gmail.com" userId="186a44f2254b74fb" providerId="LiveId" clId="{4FF3F8DA-2973-4AC1-AB09-37164B67F99B}" dt="2022-03-08T17:32:29.531" v="2972" actId="47"/>
        <pc:sldMkLst>
          <pc:docMk/>
          <pc:sldMk cId="0" sldId="289"/>
        </pc:sldMkLst>
      </pc:sldChg>
      <pc:sldChg chg="addSp delSp modSp add mod ord modTransition">
        <pc:chgData name="thaoquyen25092001@gmail.com" userId="186a44f2254b74fb" providerId="LiveId" clId="{4FF3F8DA-2973-4AC1-AB09-37164B67F99B}" dt="2022-03-08T17:34:43.062" v="2981"/>
        <pc:sldMkLst>
          <pc:docMk/>
          <pc:sldMk cId="2861027020" sldId="290"/>
        </pc:sldMkLst>
        <pc:spChg chg="add del mod">
          <ac:chgData name="thaoquyen25092001@gmail.com" userId="186a44f2254b74fb" providerId="LiveId" clId="{4FF3F8DA-2973-4AC1-AB09-37164B67F99B}" dt="2022-03-08T16:59:15.435" v="2327" actId="478"/>
          <ac:spMkLst>
            <pc:docMk/>
            <pc:sldMk cId="2861027020" sldId="290"/>
            <ac:spMk id="34" creationId="{6E1CD949-F87E-40FA-B249-E4B2436C1333}"/>
          </ac:spMkLst>
        </pc:spChg>
        <pc:spChg chg="del mod">
          <ac:chgData name="thaoquyen25092001@gmail.com" userId="186a44f2254b74fb" providerId="LiveId" clId="{4FF3F8DA-2973-4AC1-AB09-37164B67F99B}" dt="2022-03-08T16:59:09.275" v="2326" actId="478"/>
          <ac:spMkLst>
            <pc:docMk/>
            <pc:sldMk cId="2861027020" sldId="290"/>
            <ac:spMk id="2083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7:00:05.330" v="2332" actId="1076"/>
          <ac:spMkLst>
            <pc:docMk/>
            <pc:sldMk cId="2861027020" sldId="290"/>
            <ac:spMk id="2084" creationId="{00000000-0000-0000-0000-000000000000}"/>
          </ac:spMkLst>
        </pc:spChg>
        <pc:spChg chg="del mod topLvl">
          <ac:chgData name="thaoquyen25092001@gmail.com" userId="186a44f2254b74fb" providerId="LiveId" clId="{4FF3F8DA-2973-4AC1-AB09-37164B67F99B}" dt="2022-03-08T16:52:37.085" v="2272" actId="478"/>
          <ac:spMkLst>
            <pc:docMk/>
            <pc:sldMk cId="2861027020" sldId="290"/>
            <ac:spMk id="2086" creationId="{00000000-0000-0000-0000-000000000000}"/>
          </ac:spMkLst>
        </pc:spChg>
        <pc:spChg chg="mod topLvl">
          <ac:chgData name="thaoquyen25092001@gmail.com" userId="186a44f2254b74fb" providerId="LiveId" clId="{4FF3F8DA-2973-4AC1-AB09-37164B67F99B}" dt="2022-03-08T17:00:05.330" v="2332" actId="1076"/>
          <ac:spMkLst>
            <pc:docMk/>
            <pc:sldMk cId="2861027020" sldId="290"/>
            <ac:spMk id="2087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7:00:05.330" v="2332" actId="1076"/>
          <ac:spMkLst>
            <pc:docMk/>
            <pc:sldMk cId="2861027020" sldId="290"/>
            <ac:spMk id="2088" creationId="{00000000-0000-0000-0000-000000000000}"/>
          </ac:spMkLst>
        </pc:spChg>
        <pc:spChg chg="del mod topLvl">
          <ac:chgData name="thaoquyen25092001@gmail.com" userId="186a44f2254b74fb" providerId="LiveId" clId="{4FF3F8DA-2973-4AC1-AB09-37164B67F99B}" dt="2022-03-08T16:52:46.502" v="2275" actId="478"/>
          <ac:spMkLst>
            <pc:docMk/>
            <pc:sldMk cId="2861027020" sldId="290"/>
            <ac:spMk id="2090" creationId="{00000000-0000-0000-0000-000000000000}"/>
          </ac:spMkLst>
        </pc:spChg>
        <pc:spChg chg="mod topLvl">
          <ac:chgData name="thaoquyen25092001@gmail.com" userId="186a44f2254b74fb" providerId="LiveId" clId="{4FF3F8DA-2973-4AC1-AB09-37164B67F99B}" dt="2022-03-08T17:00:05.330" v="2332" actId="1076"/>
          <ac:spMkLst>
            <pc:docMk/>
            <pc:sldMk cId="2861027020" sldId="290"/>
            <ac:spMk id="2091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7:00:05.330" v="2332" actId="1076"/>
          <ac:spMkLst>
            <pc:docMk/>
            <pc:sldMk cId="2861027020" sldId="290"/>
            <ac:spMk id="2092" creationId="{00000000-0000-0000-0000-000000000000}"/>
          </ac:spMkLst>
        </pc:spChg>
        <pc:spChg chg="del mod topLvl">
          <ac:chgData name="thaoquyen25092001@gmail.com" userId="186a44f2254b74fb" providerId="LiveId" clId="{4FF3F8DA-2973-4AC1-AB09-37164B67F99B}" dt="2022-03-08T16:52:56.722" v="2281" actId="478"/>
          <ac:spMkLst>
            <pc:docMk/>
            <pc:sldMk cId="2861027020" sldId="290"/>
            <ac:spMk id="2094" creationId="{00000000-0000-0000-0000-000000000000}"/>
          </ac:spMkLst>
        </pc:spChg>
        <pc:spChg chg="mod topLvl">
          <ac:chgData name="thaoquyen25092001@gmail.com" userId="186a44f2254b74fb" providerId="LiveId" clId="{4FF3F8DA-2973-4AC1-AB09-37164B67F99B}" dt="2022-03-08T17:00:05.330" v="2332" actId="1076"/>
          <ac:spMkLst>
            <pc:docMk/>
            <pc:sldMk cId="2861027020" sldId="290"/>
            <ac:spMk id="2095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7:00:05.330" v="2332" actId="1076"/>
          <ac:spMkLst>
            <pc:docMk/>
            <pc:sldMk cId="2861027020" sldId="290"/>
            <ac:spMk id="2096" creationId="{00000000-0000-0000-0000-000000000000}"/>
          </ac:spMkLst>
        </pc:spChg>
        <pc:spChg chg="del mod topLvl">
          <ac:chgData name="thaoquyen25092001@gmail.com" userId="186a44f2254b74fb" providerId="LiveId" clId="{4FF3F8DA-2973-4AC1-AB09-37164B67F99B}" dt="2022-03-08T16:52:59.585" v="2282" actId="478"/>
          <ac:spMkLst>
            <pc:docMk/>
            <pc:sldMk cId="2861027020" sldId="290"/>
            <ac:spMk id="2098" creationId="{00000000-0000-0000-0000-000000000000}"/>
          </ac:spMkLst>
        </pc:spChg>
        <pc:spChg chg="mod topLvl">
          <ac:chgData name="thaoquyen25092001@gmail.com" userId="186a44f2254b74fb" providerId="LiveId" clId="{4FF3F8DA-2973-4AC1-AB09-37164B67F99B}" dt="2022-03-08T17:00:05.330" v="2332" actId="1076"/>
          <ac:spMkLst>
            <pc:docMk/>
            <pc:sldMk cId="2861027020" sldId="290"/>
            <ac:spMk id="2099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6:45:31.872" v="2095" actId="2711"/>
          <ac:spMkLst>
            <pc:docMk/>
            <pc:sldMk cId="2861027020" sldId="290"/>
            <ac:spMk id="2101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6:45:31.872" v="2095" actId="2711"/>
          <ac:spMkLst>
            <pc:docMk/>
            <pc:sldMk cId="2861027020" sldId="290"/>
            <ac:spMk id="2106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6:45:31.872" v="2095" actId="2711"/>
          <ac:spMkLst>
            <pc:docMk/>
            <pc:sldMk cId="2861027020" sldId="290"/>
            <ac:spMk id="2108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6:45:31.872" v="2095" actId="2711"/>
          <ac:spMkLst>
            <pc:docMk/>
            <pc:sldMk cId="2861027020" sldId="290"/>
            <ac:spMk id="2109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6:45:31.872" v="2095" actId="2711"/>
          <ac:spMkLst>
            <pc:docMk/>
            <pc:sldMk cId="2861027020" sldId="290"/>
            <ac:spMk id="2111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6:45:31.872" v="2095" actId="2711"/>
          <ac:spMkLst>
            <pc:docMk/>
            <pc:sldMk cId="2861027020" sldId="290"/>
            <ac:spMk id="2112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6:45:31.872" v="2095" actId="2711"/>
          <ac:spMkLst>
            <pc:docMk/>
            <pc:sldMk cId="2861027020" sldId="290"/>
            <ac:spMk id="2114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6:45:31.872" v="2095" actId="2711"/>
          <ac:spMkLst>
            <pc:docMk/>
            <pc:sldMk cId="2861027020" sldId="290"/>
            <ac:spMk id="2116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6:45:31.872" v="2095" actId="2711"/>
          <ac:spMkLst>
            <pc:docMk/>
            <pc:sldMk cId="2861027020" sldId="290"/>
            <ac:spMk id="2117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6:45:31.872" v="2095" actId="2711"/>
          <ac:spMkLst>
            <pc:docMk/>
            <pc:sldMk cId="2861027020" sldId="290"/>
            <ac:spMk id="2119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6:45:31.872" v="2095" actId="2711"/>
          <ac:spMkLst>
            <pc:docMk/>
            <pc:sldMk cId="2861027020" sldId="290"/>
            <ac:spMk id="2120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6:45:31.872" v="2095" actId="2711"/>
          <ac:spMkLst>
            <pc:docMk/>
            <pc:sldMk cId="2861027020" sldId="290"/>
            <ac:spMk id="2122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6:45:31.872" v="2095" actId="2711"/>
          <ac:spMkLst>
            <pc:docMk/>
            <pc:sldMk cId="2861027020" sldId="290"/>
            <ac:spMk id="2124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6:45:31.872" v="2095" actId="2711"/>
          <ac:spMkLst>
            <pc:docMk/>
            <pc:sldMk cId="2861027020" sldId="290"/>
            <ac:spMk id="2125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6:45:31.872" v="2095" actId="2711"/>
          <ac:spMkLst>
            <pc:docMk/>
            <pc:sldMk cId="2861027020" sldId="290"/>
            <ac:spMk id="2127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6:45:31.872" v="2095" actId="2711"/>
          <ac:spMkLst>
            <pc:docMk/>
            <pc:sldMk cId="2861027020" sldId="290"/>
            <ac:spMk id="2128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6:45:31.872" v="2095" actId="2711"/>
          <ac:spMkLst>
            <pc:docMk/>
            <pc:sldMk cId="2861027020" sldId="290"/>
            <ac:spMk id="2130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6:45:31.872" v="2095" actId="2711"/>
          <ac:spMkLst>
            <pc:docMk/>
            <pc:sldMk cId="2861027020" sldId="290"/>
            <ac:spMk id="2132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6:45:31.872" v="2095" actId="2711"/>
          <ac:spMkLst>
            <pc:docMk/>
            <pc:sldMk cId="2861027020" sldId="290"/>
            <ac:spMk id="2133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6:45:31.872" v="2095" actId="2711"/>
          <ac:spMkLst>
            <pc:docMk/>
            <pc:sldMk cId="2861027020" sldId="290"/>
            <ac:spMk id="2135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6:45:31.872" v="2095" actId="2711"/>
          <ac:spMkLst>
            <pc:docMk/>
            <pc:sldMk cId="2861027020" sldId="290"/>
            <ac:spMk id="2136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6:45:31.872" v="2095" actId="2711"/>
          <ac:spMkLst>
            <pc:docMk/>
            <pc:sldMk cId="2861027020" sldId="290"/>
            <ac:spMk id="2142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6:45:31.872" v="2095" actId="2711"/>
          <ac:spMkLst>
            <pc:docMk/>
            <pc:sldMk cId="2861027020" sldId="290"/>
            <ac:spMk id="2144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6:45:31.872" v="2095" actId="2711"/>
          <ac:spMkLst>
            <pc:docMk/>
            <pc:sldMk cId="2861027020" sldId="290"/>
            <ac:spMk id="2145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6:45:31.872" v="2095" actId="2711"/>
          <ac:spMkLst>
            <pc:docMk/>
            <pc:sldMk cId="2861027020" sldId="290"/>
            <ac:spMk id="2146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6:45:31.872" v="2095" actId="2711"/>
          <ac:spMkLst>
            <pc:docMk/>
            <pc:sldMk cId="2861027020" sldId="290"/>
            <ac:spMk id="2147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7:00:05.330" v="2332" actId="1076"/>
          <ac:spMkLst>
            <pc:docMk/>
            <pc:sldMk cId="2861027020" sldId="290"/>
            <ac:spMk id="2148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6:45:31.872" v="2095" actId="2711"/>
          <ac:spMkLst>
            <pc:docMk/>
            <pc:sldMk cId="2861027020" sldId="290"/>
            <ac:spMk id="2153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6:45:31.872" v="2095" actId="2711"/>
          <ac:spMkLst>
            <pc:docMk/>
            <pc:sldMk cId="2861027020" sldId="290"/>
            <ac:spMk id="2154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6:45:31.872" v="2095" actId="2711"/>
          <ac:spMkLst>
            <pc:docMk/>
            <pc:sldMk cId="2861027020" sldId="290"/>
            <ac:spMk id="2155" creationId="{00000000-0000-0000-0000-000000000000}"/>
          </ac:spMkLst>
        </pc:spChg>
        <pc:spChg chg="del mod">
          <ac:chgData name="thaoquyen25092001@gmail.com" userId="186a44f2254b74fb" providerId="LiveId" clId="{4FF3F8DA-2973-4AC1-AB09-37164B67F99B}" dt="2022-03-08T16:52:42.754" v="2274" actId="478"/>
          <ac:spMkLst>
            <pc:docMk/>
            <pc:sldMk cId="2861027020" sldId="290"/>
            <ac:spMk id="2156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6:45:31.872" v="2095" actId="2711"/>
          <ac:spMkLst>
            <pc:docMk/>
            <pc:sldMk cId="2861027020" sldId="290"/>
            <ac:spMk id="2158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6:45:31.872" v="2095" actId="2711"/>
          <ac:spMkLst>
            <pc:docMk/>
            <pc:sldMk cId="2861027020" sldId="290"/>
            <ac:spMk id="2159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6:45:31.872" v="2095" actId="2711"/>
          <ac:spMkLst>
            <pc:docMk/>
            <pc:sldMk cId="2861027020" sldId="290"/>
            <ac:spMk id="2161" creationId="{00000000-0000-0000-0000-000000000000}"/>
          </ac:spMkLst>
        </pc:spChg>
        <pc:spChg chg="mod">
          <ac:chgData name="thaoquyen25092001@gmail.com" userId="186a44f2254b74fb" providerId="LiveId" clId="{4FF3F8DA-2973-4AC1-AB09-37164B67F99B}" dt="2022-03-08T16:45:31.872" v="2095" actId="2711"/>
          <ac:spMkLst>
            <pc:docMk/>
            <pc:sldMk cId="2861027020" sldId="290"/>
            <ac:spMk id="2162" creationId="{00000000-0000-0000-0000-000000000000}"/>
          </ac:spMkLst>
        </pc:spChg>
        <pc:grpChg chg="del">
          <ac:chgData name="thaoquyen25092001@gmail.com" userId="186a44f2254b74fb" providerId="LiveId" clId="{4FF3F8DA-2973-4AC1-AB09-37164B67F99B}" dt="2022-03-08T16:52:37.085" v="2272" actId="478"/>
          <ac:grpSpMkLst>
            <pc:docMk/>
            <pc:sldMk cId="2861027020" sldId="290"/>
            <ac:grpSpMk id="2085" creationId="{00000000-0000-0000-0000-000000000000}"/>
          </ac:grpSpMkLst>
        </pc:grpChg>
        <pc:grpChg chg="del">
          <ac:chgData name="thaoquyen25092001@gmail.com" userId="186a44f2254b74fb" providerId="LiveId" clId="{4FF3F8DA-2973-4AC1-AB09-37164B67F99B}" dt="2022-03-08T16:52:46.502" v="2275" actId="478"/>
          <ac:grpSpMkLst>
            <pc:docMk/>
            <pc:sldMk cId="2861027020" sldId="290"/>
            <ac:grpSpMk id="2089" creationId="{00000000-0000-0000-0000-000000000000}"/>
          </ac:grpSpMkLst>
        </pc:grpChg>
        <pc:grpChg chg="del">
          <ac:chgData name="thaoquyen25092001@gmail.com" userId="186a44f2254b74fb" providerId="LiveId" clId="{4FF3F8DA-2973-4AC1-AB09-37164B67F99B}" dt="2022-03-08T16:52:56.722" v="2281" actId="478"/>
          <ac:grpSpMkLst>
            <pc:docMk/>
            <pc:sldMk cId="2861027020" sldId="290"/>
            <ac:grpSpMk id="2093" creationId="{00000000-0000-0000-0000-000000000000}"/>
          </ac:grpSpMkLst>
        </pc:grpChg>
        <pc:grpChg chg="del">
          <ac:chgData name="thaoquyen25092001@gmail.com" userId="186a44f2254b74fb" providerId="LiveId" clId="{4FF3F8DA-2973-4AC1-AB09-37164B67F99B}" dt="2022-03-08T16:52:59.585" v="2282" actId="478"/>
          <ac:grpSpMkLst>
            <pc:docMk/>
            <pc:sldMk cId="2861027020" sldId="290"/>
            <ac:grpSpMk id="2097" creationId="{00000000-0000-0000-0000-000000000000}"/>
          </ac:grpSpMkLst>
        </pc:grpChg>
        <pc:grpChg chg="del">
          <ac:chgData name="thaoquyen25092001@gmail.com" userId="186a44f2254b74fb" providerId="LiveId" clId="{4FF3F8DA-2973-4AC1-AB09-37164B67F99B}" dt="2022-03-08T16:47:36.855" v="2107" actId="478"/>
          <ac:grpSpMkLst>
            <pc:docMk/>
            <pc:sldMk cId="2861027020" sldId="290"/>
            <ac:grpSpMk id="2105" creationId="{00000000-0000-0000-0000-000000000000}"/>
          </ac:grpSpMkLst>
        </pc:grpChg>
        <pc:grpChg chg="del mod">
          <ac:chgData name="thaoquyen25092001@gmail.com" userId="186a44f2254b74fb" providerId="LiveId" clId="{4FF3F8DA-2973-4AC1-AB09-37164B67F99B}" dt="2022-03-08T16:52:49.074" v="2277" actId="478"/>
          <ac:grpSpMkLst>
            <pc:docMk/>
            <pc:sldMk cId="2861027020" sldId="290"/>
            <ac:grpSpMk id="2113" creationId="{00000000-0000-0000-0000-000000000000}"/>
          </ac:grpSpMkLst>
        </pc:grpChg>
        <pc:grpChg chg="del">
          <ac:chgData name="thaoquyen25092001@gmail.com" userId="186a44f2254b74fb" providerId="LiveId" clId="{4FF3F8DA-2973-4AC1-AB09-37164B67F99B}" dt="2022-03-08T16:52:41.154" v="2273" actId="478"/>
          <ac:grpSpMkLst>
            <pc:docMk/>
            <pc:sldMk cId="2861027020" sldId="290"/>
            <ac:grpSpMk id="2121" creationId="{00000000-0000-0000-0000-000000000000}"/>
          </ac:grpSpMkLst>
        </pc:grpChg>
        <pc:grpChg chg="del">
          <ac:chgData name="thaoquyen25092001@gmail.com" userId="186a44f2254b74fb" providerId="LiveId" clId="{4FF3F8DA-2973-4AC1-AB09-37164B67F99B}" dt="2022-03-08T16:52:53.602" v="2280" actId="478"/>
          <ac:grpSpMkLst>
            <pc:docMk/>
            <pc:sldMk cId="2861027020" sldId="290"/>
            <ac:grpSpMk id="2129" creationId="{00000000-0000-0000-0000-000000000000}"/>
          </ac:grpSpMkLst>
        </pc:grpChg>
        <pc:grpChg chg="mod">
          <ac:chgData name="thaoquyen25092001@gmail.com" userId="186a44f2254b74fb" providerId="LiveId" clId="{4FF3F8DA-2973-4AC1-AB09-37164B67F99B}" dt="2022-03-08T17:00:05.330" v="2332" actId="1076"/>
          <ac:grpSpMkLst>
            <pc:docMk/>
            <pc:sldMk cId="2861027020" sldId="290"/>
            <ac:grpSpMk id="2141" creationId="{00000000-0000-0000-0000-000000000000}"/>
          </ac:grpSpMkLst>
        </pc:grpChg>
        <pc:grpChg chg="del">
          <ac:chgData name="thaoquyen25092001@gmail.com" userId="186a44f2254b74fb" providerId="LiveId" clId="{4FF3F8DA-2973-4AC1-AB09-37164B67F99B}" dt="2022-03-08T16:45:10.356" v="2071" actId="478"/>
          <ac:grpSpMkLst>
            <pc:docMk/>
            <pc:sldMk cId="2861027020" sldId="290"/>
            <ac:grpSpMk id="2149" creationId="{00000000-0000-0000-0000-000000000000}"/>
          </ac:grpSpMkLst>
        </pc:grpChg>
        <pc:grpChg chg="del">
          <ac:chgData name="thaoquyen25092001@gmail.com" userId="186a44f2254b74fb" providerId="LiveId" clId="{4FF3F8DA-2973-4AC1-AB09-37164B67F99B}" dt="2022-03-08T16:47:39.334" v="2108" actId="478"/>
          <ac:grpSpMkLst>
            <pc:docMk/>
            <pc:sldMk cId="2861027020" sldId="290"/>
            <ac:grpSpMk id="2152" creationId="{00000000-0000-0000-0000-000000000000}"/>
          </ac:grpSpMkLst>
        </pc:grpChg>
        <pc:grpChg chg="del">
          <ac:chgData name="thaoquyen25092001@gmail.com" userId="186a44f2254b74fb" providerId="LiveId" clId="{4FF3F8DA-2973-4AC1-AB09-37164B67F99B}" dt="2022-03-08T16:52:52.190" v="2279" actId="478"/>
          <ac:grpSpMkLst>
            <pc:docMk/>
            <pc:sldMk cId="2861027020" sldId="290"/>
            <ac:grpSpMk id="2157" creationId="{00000000-0000-0000-0000-000000000000}"/>
          </ac:grpSpMkLst>
        </pc:grpChg>
        <pc:grpChg chg="del">
          <ac:chgData name="thaoquyen25092001@gmail.com" userId="186a44f2254b74fb" providerId="LiveId" clId="{4FF3F8DA-2973-4AC1-AB09-37164B67F99B}" dt="2022-03-08T16:52:50.544" v="2278" actId="478"/>
          <ac:grpSpMkLst>
            <pc:docMk/>
            <pc:sldMk cId="2861027020" sldId="290"/>
            <ac:grpSpMk id="2160" creationId="{00000000-0000-0000-0000-000000000000}"/>
          </ac:grpSpMkLst>
        </pc:grpChg>
        <pc:picChg chg="add mod">
          <ac:chgData name="thaoquyen25092001@gmail.com" userId="186a44f2254b74fb" providerId="LiveId" clId="{4FF3F8DA-2973-4AC1-AB09-37164B67F99B}" dt="2022-03-08T17:00:05.330" v="2332" actId="1076"/>
          <ac:picMkLst>
            <pc:docMk/>
            <pc:sldMk cId="2861027020" sldId="290"/>
            <ac:picMk id="3" creationId="{148B8CD4-B6D6-43B9-80F7-213A255AD6A2}"/>
          </ac:picMkLst>
        </pc:picChg>
        <pc:picChg chg="add mod">
          <ac:chgData name="thaoquyen25092001@gmail.com" userId="186a44f2254b74fb" providerId="LiveId" clId="{4FF3F8DA-2973-4AC1-AB09-37164B67F99B}" dt="2022-03-08T17:00:05.330" v="2332" actId="1076"/>
          <ac:picMkLst>
            <pc:docMk/>
            <pc:sldMk cId="2861027020" sldId="290"/>
            <ac:picMk id="21" creationId="{159FA7E7-0190-4FE9-82F6-5DBD13673294}"/>
          </ac:picMkLst>
        </pc:picChg>
        <pc:picChg chg="add mod">
          <ac:chgData name="thaoquyen25092001@gmail.com" userId="186a44f2254b74fb" providerId="LiveId" clId="{4FF3F8DA-2973-4AC1-AB09-37164B67F99B}" dt="2022-03-08T17:00:05.330" v="2332" actId="1076"/>
          <ac:picMkLst>
            <pc:docMk/>
            <pc:sldMk cId="2861027020" sldId="290"/>
            <ac:picMk id="25" creationId="{5E1DC849-ED89-4AA5-9984-C315342571F4}"/>
          </ac:picMkLst>
        </pc:picChg>
        <pc:picChg chg="add mod">
          <ac:chgData name="thaoquyen25092001@gmail.com" userId="186a44f2254b74fb" providerId="LiveId" clId="{4FF3F8DA-2973-4AC1-AB09-37164B67F99B}" dt="2022-03-08T17:00:15.045" v="2333" actId="14100"/>
          <ac:picMkLst>
            <pc:docMk/>
            <pc:sldMk cId="2861027020" sldId="290"/>
            <ac:picMk id="28" creationId="{68A57682-7CFB-48DF-A319-4A0B662E01CA}"/>
          </ac:picMkLst>
        </pc:picChg>
        <pc:cxnChg chg="mod">
          <ac:chgData name="thaoquyen25092001@gmail.com" userId="186a44f2254b74fb" providerId="LiveId" clId="{4FF3F8DA-2973-4AC1-AB09-37164B67F99B}" dt="2022-03-08T17:00:05.330" v="2332" actId="1076"/>
          <ac:cxnSpMkLst>
            <pc:docMk/>
            <pc:sldMk cId="2861027020" sldId="290"/>
            <ac:cxnSpMk id="2100" creationId="{00000000-0000-0000-0000-000000000000}"/>
          </ac:cxnSpMkLst>
        </pc:cxnChg>
        <pc:cxnChg chg="mod">
          <ac:chgData name="thaoquyen25092001@gmail.com" userId="186a44f2254b74fb" providerId="LiveId" clId="{4FF3F8DA-2973-4AC1-AB09-37164B67F99B}" dt="2022-03-08T17:00:05.330" v="2332" actId="1076"/>
          <ac:cxnSpMkLst>
            <pc:docMk/>
            <pc:sldMk cId="2861027020" sldId="290"/>
            <ac:cxnSpMk id="2102" creationId="{00000000-0000-0000-0000-000000000000}"/>
          </ac:cxnSpMkLst>
        </pc:cxnChg>
        <pc:cxnChg chg="mod">
          <ac:chgData name="thaoquyen25092001@gmail.com" userId="186a44f2254b74fb" providerId="LiveId" clId="{4FF3F8DA-2973-4AC1-AB09-37164B67F99B}" dt="2022-03-08T17:00:05.330" v="2332" actId="1076"/>
          <ac:cxnSpMkLst>
            <pc:docMk/>
            <pc:sldMk cId="2861027020" sldId="290"/>
            <ac:cxnSpMk id="2103" creationId="{00000000-0000-0000-0000-000000000000}"/>
          </ac:cxnSpMkLst>
        </pc:cxnChg>
        <pc:cxnChg chg="mod">
          <ac:chgData name="thaoquyen25092001@gmail.com" userId="186a44f2254b74fb" providerId="LiveId" clId="{4FF3F8DA-2973-4AC1-AB09-37164B67F99B}" dt="2022-03-08T17:00:05.330" v="2332" actId="1076"/>
          <ac:cxnSpMkLst>
            <pc:docMk/>
            <pc:sldMk cId="2861027020" sldId="290"/>
            <ac:cxnSpMk id="2104" creationId="{00000000-0000-0000-0000-000000000000}"/>
          </ac:cxnSpMkLst>
        </pc:cxnChg>
        <pc:cxnChg chg="mod">
          <ac:chgData name="thaoquyen25092001@gmail.com" userId="186a44f2254b74fb" providerId="LiveId" clId="{4FF3F8DA-2973-4AC1-AB09-37164B67F99B}" dt="2022-03-08T17:00:05.330" v="2332" actId="1076"/>
          <ac:cxnSpMkLst>
            <pc:docMk/>
            <pc:sldMk cId="2861027020" sldId="290"/>
            <ac:cxnSpMk id="2137" creationId="{00000000-0000-0000-0000-000000000000}"/>
          </ac:cxnSpMkLst>
        </pc:cxnChg>
        <pc:cxnChg chg="mod">
          <ac:chgData name="thaoquyen25092001@gmail.com" userId="186a44f2254b74fb" providerId="LiveId" clId="{4FF3F8DA-2973-4AC1-AB09-37164B67F99B}" dt="2022-03-08T17:00:05.330" v="2332" actId="1076"/>
          <ac:cxnSpMkLst>
            <pc:docMk/>
            <pc:sldMk cId="2861027020" sldId="290"/>
            <ac:cxnSpMk id="2138" creationId="{00000000-0000-0000-0000-000000000000}"/>
          </ac:cxnSpMkLst>
        </pc:cxnChg>
        <pc:cxnChg chg="mod">
          <ac:chgData name="thaoquyen25092001@gmail.com" userId="186a44f2254b74fb" providerId="LiveId" clId="{4FF3F8DA-2973-4AC1-AB09-37164B67F99B}" dt="2022-03-08T17:00:05.330" v="2332" actId="1076"/>
          <ac:cxnSpMkLst>
            <pc:docMk/>
            <pc:sldMk cId="2861027020" sldId="290"/>
            <ac:cxnSpMk id="2139" creationId="{00000000-0000-0000-0000-000000000000}"/>
          </ac:cxnSpMkLst>
        </pc:cxnChg>
        <pc:cxnChg chg="mod">
          <ac:chgData name="thaoquyen25092001@gmail.com" userId="186a44f2254b74fb" providerId="LiveId" clId="{4FF3F8DA-2973-4AC1-AB09-37164B67F99B}" dt="2022-03-08T17:00:15.045" v="2333" actId="14100"/>
          <ac:cxnSpMkLst>
            <pc:docMk/>
            <pc:sldMk cId="2861027020" sldId="290"/>
            <ac:cxnSpMk id="2140" creationId="{00000000-0000-0000-0000-000000000000}"/>
          </ac:cxnSpMkLst>
        </pc:cxnChg>
      </pc:sldChg>
      <pc:sldMasterChg chg="del delSldLayout">
        <pc:chgData name="thaoquyen25092001@gmail.com" userId="186a44f2254b74fb" providerId="LiveId" clId="{4FF3F8DA-2973-4AC1-AB09-37164B67F99B}" dt="2022-03-08T17:32:29.531" v="2972" actId="47"/>
        <pc:sldMasterMkLst>
          <pc:docMk/>
          <pc:sldMasterMk cId="0" sldId="2147483661"/>
        </pc:sldMasterMkLst>
        <pc:sldLayoutChg chg="del">
          <pc:chgData name="thaoquyen25092001@gmail.com" userId="186a44f2254b74fb" providerId="LiveId" clId="{4FF3F8DA-2973-4AC1-AB09-37164B67F99B}" dt="2022-03-08T17:32:29.531" v="2972" actId="47"/>
          <pc:sldLayoutMkLst>
            <pc:docMk/>
            <pc:sldMasterMk cId="0" sldId="2147483661"/>
            <pc:sldLayoutMk cId="0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908086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00169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b6b05f10b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b6b05f10b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71602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b6b05f10b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b6b05f10b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71602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0" name="Google Shape;2080;gfd999f6d18_2_1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1" name="Google Shape;2081;gfd999f6d18_2_1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88468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gfd999f6d18_0_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8" name="Google Shape;1268;gfd999f6d18_0_4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96201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gfd999f6d18_0_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8" name="Google Shape;1268;gfd999f6d18_0_4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96201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gfd999f6d18_0_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8" name="Google Shape;1268;gfd999f6d18_0_4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96201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gfd999f6d18_0_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8" name="Google Shape;1268;gfd999f6d18_0_4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96201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gfd373b2640_0_26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2" name="Google Shape;1532;gfd373b2640_0_26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3030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cb6b05f10b_0_8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cb6b05f10b_0_8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7630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fd373b2640_0_3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fd373b2640_0_3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3803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fd373b2640_0_3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fd373b2640_0_3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3803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fd373b2640_0_3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fd373b2640_0_3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3803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fd373b2640_0_3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fd373b2640_0_3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3803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b6b05f10b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b6b05f10b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7160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b6b05f10b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b6b05f10b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7160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b6b05f10b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b6b05f10b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7160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3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72887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0883853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8420217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1332125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8125636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6321266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3/12/2022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4490487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3/12/2022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1080338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3/12/2022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93591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2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7774844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7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025870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3/12/2022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0990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5"/>
          <p:cNvGrpSpPr/>
          <p:nvPr/>
        </p:nvGrpSpPr>
        <p:grpSpPr>
          <a:xfrm>
            <a:off x="26898" y="1344553"/>
            <a:ext cx="8738207" cy="3154806"/>
            <a:chOff x="-1581150" y="-578025"/>
            <a:chExt cx="10614082" cy="6318339"/>
          </a:xfrm>
        </p:grpSpPr>
        <p:sp>
          <p:nvSpPr>
            <p:cNvPr id="59" name="Google Shape;59;p15"/>
            <p:cNvSpPr/>
            <p:nvPr/>
          </p:nvSpPr>
          <p:spPr>
            <a:xfrm>
              <a:off x="-1581150" y="-578025"/>
              <a:ext cx="6318244" cy="6318339"/>
            </a:xfrm>
            <a:custGeom>
              <a:avLst/>
              <a:gdLst/>
              <a:ahLst/>
              <a:cxnLst/>
              <a:rect l="l" t="t" r="r" b="b"/>
              <a:pathLst>
                <a:path w="38220" h="38220" extrusionOk="0">
                  <a:moveTo>
                    <a:pt x="19110" y="0"/>
                  </a:moveTo>
                  <a:cubicBezTo>
                    <a:pt x="8561" y="0"/>
                    <a:pt x="0" y="8561"/>
                    <a:pt x="0" y="19110"/>
                  </a:cubicBezTo>
                  <a:cubicBezTo>
                    <a:pt x="0" y="29659"/>
                    <a:pt x="8561" y="38219"/>
                    <a:pt x="19110" y="38219"/>
                  </a:cubicBezTo>
                  <a:cubicBezTo>
                    <a:pt x="29671" y="38219"/>
                    <a:pt x="38220" y="29659"/>
                    <a:pt x="38220" y="19110"/>
                  </a:cubicBezTo>
                  <a:cubicBezTo>
                    <a:pt x="38220" y="8561"/>
                    <a:pt x="29671" y="0"/>
                    <a:pt x="19110" y="0"/>
                  </a:cubicBezTo>
                  <a:close/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0" name="Google Shape;60;p15"/>
            <p:cNvGrpSpPr/>
            <p:nvPr/>
          </p:nvGrpSpPr>
          <p:grpSpPr>
            <a:xfrm>
              <a:off x="3758564" y="385080"/>
              <a:ext cx="1129420" cy="4390230"/>
              <a:chOff x="3360975" y="1832200"/>
              <a:chExt cx="533475" cy="2073700"/>
            </a:xfrm>
          </p:grpSpPr>
          <p:sp>
            <p:nvSpPr>
              <p:cNvPr id="61" name="Google Shape;61;p15"/>
              <p:cNvSpPr/>
              <p:nvPr/>
            </p:nvSpPr>
            <p:spPr>
              <a:xfrm>
                <a:off x="3360975" y="1832200"/>
                <a:ext cx="238200" cy="238200"/>
              </a:xfrm>
              <a:prstGeom prst="ellipse">
                <a:avLst/>
              </a:prstGeom>
              <a:gradFill>
                <a:gsLst>
                  <a:gs pos="0">
                    <a:srgbClr val="F30F67"/>
                  </a:gs>
                  <a:gs pos="100000">
                    <a:srgbClr val="750B3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3656250" y="2430125"/>
                <a:ext cx="238200" cy="238200"/>
              </a:xfrm>
              <a:prstGeom prst="ellipse">
                <a:avLst/>
              </a:prstGeom>
              <a:gradFill>
                <a:gsLst>
                  <a:gs pos="0">
                    <a:srgbClr val="9D539B"/>
                  </a:gs>
                  <a:gs pos="100000">
                    <a:srgbClr val="442A4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3656250" y="3068075"/>
                <a:ext cx="238200" cy="238200"/>
              </a:xfrm>
              <a:prstGeom prst="ellipse">
                <a:avLst/>
              </a:prstGeom>
              <a:gradFill>
                <a:gsLst>
                  <a:gs pos="0">
                    <a:srgbClr val="617EAF"/>
                  </a:gs>
                  <a:gs pos="100000">
                    <a:srgbClr val="34425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3360975" y="3667700"/>
                <a:ext cx="238200" cy="238200"/>
              </a:xfrm>
              <a:prstGeom prst="ellipse">
                <a:avLst/>
              </a:prstGeom>
              <a:gradFill>
                <a:gsLst>
                  <a:gs pos="0">
                    <a:srgbClr val="4194C4"/>
                  </a:gs>
                  <a:gs pos="100000">
                    <a:srgbClr val="24495F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65" name="Google Shape;65;p15"/>
            <p:cNvCxnSpPr>
              <a:stCxn id="61" idx="6"/>
            </p:cNvCxnSpPr>
            <p:nvPr/>
          </p:nvCxnSpPr>
          <p:spPr>
            <a:xfrm>
              <a:off x="4262857" y="637226"/>
              <a:ext cx="1942578" cy="40537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" name="Google Shape;67;p15"/>
            <p:cNvCxnSpPr>
              <a:stCxn id="62" idx="6"/>
            </p:cNvCxnSpPr>
            <p:nvPr/>
          </p:nvCxnSpPr>
          <p:spPr>
            <a:xfrm>
              <a:off x="4887984" y="1903092"/>
              <a:ext cx="1317454" cy="252146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" name="Google Shape;69;p15"/>
            <p:cNvCxnSpPr>
              <a:stCxn id="63" idx="6"/>
            </p:cNvCxnSpPr>
            <p:nvPr/>
          </p:nvCxnSpPr>
          <p:spPr>
            <a:xfrm flipV="1">
              <a:off x="4887984" y="3001549"/>
              <a:ext cx="1317454" cy="252146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71;p15"/>
            <p:cNvCxnSpPr>
              <a:stCxn id="64" idx="6"/>
              <a:endCxn id="76" idx="1"/>
            </p:cNvCxnSpPr>
            <p:nvPr/>
          </p:nvCxnSpPr>
          <p:spPr>
            <a:xfrm flipV="1">
              <a:off x="4262857" y="4142203"/>
              <a:ext cx="1687764" cy="38096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3" name="Google Shape;73;p15"/>
            <p:cNvSpPr/>
            <p:nvPr/>
          </p:nvSpPr>
          <p:spPr>
            <a:xfrm>
              <a:off x="5950622" y="520506"/>
              <a:ext cx="3082308" cy="104417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5950623" y="1650946"/>
              <a:ext cx="3082309" cy="892204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Hồ</a:t>
              </a:r>
              <a:r>
                <a:rPr lang="en-US" sz="16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Sỹ</a:t>
              </a:r>
              <a:r>
                <a:rPr lang="en-US" sz="16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Chiến</a:t>
              </a:r>
              <a:endParaRPr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5950621" y="2633000"/>
              <a:ext cx="3082307" cy="933702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Trần</a:t>
              </a:r>
              <a:r>
                <a:rPr lang="en-US" sz="16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Trung</a:t>
              </a:r>
              <a:r>
                <a:rPr lang="en-US" sz="16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Thuật</a:t>
              </a:r>
              <a:endParaRPr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5950621" y="3624768"/>
              <a:ext cx="3082307" cy="103486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898" y="0"/>
            <a:ext cx="9117102" cy="1462594"/>
          </a:xfrm>
        </p:spPr>
        <p:txBody>
          <a:bodyPr/>
          <a:lstStyle/>
          <a:p>
            <a:pPr algn="ctr"/>
            <a:r>
              <a:rPr lang="en-US" sz="28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</a:p>
        </p:txBody>
      </p:sp>
      <p:sp>
        <p:nvSpPr>
          <p:cNvPr id="78" name="Google Shape;78;p15"/>
          <p:cNvSpPr txBox="1">
            <a:spLocks noGrp="1"/>
          </p:cNvSpPr>
          <p:nvPr>
            <p:ph type="subTitle" idx="1"/>
          </p:nvPr>
        </p:nvSpPr>
        <p:spPr>
          <a:xfrm>
            <a:off x="585453" y="3485851"/>
            <a:ext cx="3802897" cy="4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Giảng viên hướng dẫn</a:t>
            </a:r>
            <a:r>
              <a:rPr lang="e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Nguyễn Mạnh Hùng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1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464"/>
            <a:ext cx="1783311" cy="54509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515041" y="1603218"/>
            <a:ext cx="41715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TÌM HIỂU 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ENTITY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DATABASE FIRST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37324" y="3542210"/>
            <a:ext cx="15456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Sĩ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b="1" dirty="0"/>
          </a:p>
        </p:txBody>
      </p:sp>
      <p:sp>
        <p:nvSpPr>
          <p:cNvPr id="5" name="Rectangle 4"/>
          <p:cNvSpPr/>
          <p:nvPr/>
        </p:nvSpPr>
        <p:spPr>
          <a:xfrm>
            <a:off x="6341701" y="1999855"/>
            <a:ext cx="24577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Phùng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Mộng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Thảo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Quyên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8" grpId="0" build="p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457200" y="7937"/>
            <a:ext cx="8220900" cy="8383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FRAMEWORK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5" name="Google Shape;85;p16"/>
          <p:cNvGrpSpPr/>
          <p:nvPr/>
        </p:nvGrpSpPr>
        <p:grpSpPr>
          <a:xfrm>
            <a:off x="307975" y="1497688"/>
            <a:ext cx="3172210" cy="2485813"/>
            <a:chOff x="3175455" y="2391667"/>
            <a:chExt cx="1953095" cy="1924411"/>
          </a:xfrm>
        </p:grpSpPr>
        <p:grpSp>
          <p:nvGrpSpPr>
            <p:cNvPr id="86" name="Google Shape;86;p16"/>
            <p:cNvGrpSpPr/>
            <p:nvPr/>
          </p:nvGrpSpPr>
          <p:grpSpPr>
            <a:xfrm>
              <a:off x="3175455" y="2391667"/>
              <a:ext cx="1923743" cy="1924411"/>
              <a:chOff x="3454909" y="1572159"/>
              <a:chExt cx="1538872" cy="1539406"/>
            </a:xfrm>
          </p:grpSpPr>
          <p:sp>
            <p:nvSpPr>
              <p:cNvPr id="87" name="Google Shape;87;p16"/>
              <p:cNvSpPr/>
              <p:nvPr/>
            </p:nvSpPr>
            <p:spPr>
              <a:xfrm>
                <a:off x="3454909" y="1572159"/>
                <a:ext cx="1538872" cy="1539406"/>
              </a:xfrm>
              <a:custGeom>
                <a:avLst/>
                <a:gdLst/>
                <a:ahLst/>
                <a:cxnLst/>
                <a:rect l="l" t="t" r="r" b="b"/>
                <a:pathLst>
                  <a:path w="46074" h="46090" extrusionOk="0">
                    <a:moveTo>
                      <a:pt x="23045" y="1"/>
                    </a:moveTo>
                    <a:cubicBezTo>
                      <a:pt x="10315" y="1"/>
                      <a:pt x="1" y="10315"/>
                      <a:pt x="1" y="23045"/>
                    </a:cubicBezTo>
                    <a:cubicBezTo>
                      <a:pt x="1" y="35776"/>
                      <a:pt x="10315" y="46090"/>
                      <a:pt x="23045" y="46090"/>
                    </a:cubicBezTo>
                    <a:cubicBezTo>
                      <a:pt x="35759" y="46090"/>
                      <a:pt x="46073" y="35776"/>
                      <a:pt x="46073" y="23045"/>
                    </a:cubicBezTo>
                    <a:cubicBezTo>
                      <a:pt x="46073" y="10315"/>
                      <a:pt x="35759" y="1"/>
                      <a:pt x="2304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00000">
                      <a:alpha val="11372"/>
                    </a:srgbClr>
                  </a:gs>
                  <a:gs pos="100000">
                    <a:schemeClr val="lt1"/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Google Shape;88;p16"/>
              <p:cNvSpPr/>
              <p:nvPr/>
            </p:nvSpPr>
            <p:spPr>
              <a:xfrm>
                <a:off x="3454909" y="1662887"/>
                <a:ext cx="1399727" cy="1399694"/>
              </a:xfrm>
              <a:custGeom>
                <a:avLst/>
                <a:gdLst/>
                <a:ahLst/>
                <a:cxnLst/>
                <a:rect l="l" t="t" r="r" b="b"/>
                <a:pathLst>
                  <a:path w="41908" h="41907" extrusionOk="0">
                    <a:moveTo>
                      <a:pt x="20962" y="0"/>
                    </a:moveTo>
                    <a:cubicBezTo>
                      <a:pt x="9382" y="0"/>
                      <a:pt x="1" y="9381"/>
                      <a:pt x="1" y="20945"/>
                    </a:cubicBezTo>
                    <a:cubicBezTo>
                      <a:pt x="1" y="32526"/>
                      <a:pt x="9382" y="41907"/>
                      <a:pt x="20962" y="41907"/>
                    </a:cubicBezTo>
                    <a:cubicBezTo>
                      <a:pt x="32526" y="41907"/>
                      <a:pt x="41907" y="32526"/>
                      <a:pt x="41907" y="20945"/>
                    </a:cubicBezTo>
                    <a:cubicBezTo>
                      <a:pt x="41907" y="9381"/>
                      <a:pt x="32526" y="0"/>
                      <a:pt x="20962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00000">
                      <a:alpha val="11372"/>
                    </a:srgbClr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9" name="Google Shape;89;p16"/>
            <p:cNvSpPr txBox="1"/>
            <p:nvPr/>
          </p:nvSpPr>
          <p:spPr>
            <a:xfrm>
              <a:off x="4015550" y="2486206"/>
              <a:ext cx="1113000" cy="74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Times New Roman" panose="02020603050405020304" pitchFamily="18" charset="0"/>
                <a:ea typeface="Fira Sans Extra Condensed SemiBold"/>
                <a:cs typeface="Times New Roman" panose="02020603050405020304" pitchFamily="18" charset="0"/>
                <a:sym typeface="Fira Sans Extra Condensed SemiBold"/>
              </a:endParaRPr>
            </a:p>
          </p:txBody>
        </p:sp>
      </p:grpSp>
      <p:sp>
        <p:nvSpPr>
          <p:cNvPr id="90" name="Google Shape;90;p16"/>
          <p:cNvSpPr/>
          <p:nvPr/>
        </p:nvSpPr>
        <p:spPr>
          <a:xfrm>
            <a:off x="4057227" y="926098"/>
            <a:ext cx="4673600" cy="832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4" name="Google Shape;94;p16"/>
          <p:cNvGrpSpPr/>
          <p:nvPr/>
        </p:nvGrpSpPr>
        <p:grpSpPr>
          <a:xfrm>
            <a:off x="927656" y="1172223"/>
            <a:ext cx="2433771" cy="586075"/>
            <a:chOff x="931777" y="1166625"/>
            <a:chExt cx="2433771" cy="586075"/>
          </a:xfrm>
        </p:grpSpPr>
        <p:sp>
          <p:nvSpPr>
            <p:cNvPr id="95" name="Google Shape;95;p16"/>
            <p:cNvSpPr txBox="1"/>
            <p:nvPr/>
          </p:nvSpPr>
          <p:spPr>
            <a:xfrm>
              <a:off x="931777" y="1316200"/>
              <a:ext cx="2433771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200">
                  <a:solidFill>
                    <a:schemeClr val="lt1"/>
                  </a:solidFill>
                  <a:latin typeface="Times New Roman" panose="02020603050405020304" pitchFamily="18" charset="0"/>
                  <a:ea typeface="Roboto"/>
                  <a:cs typeface="Times New Roman" panose="02020603050405020304" pitchFamily="18" charset="0"/>
                  <a:sym typeface="Roboto"/>
                </a:rPr>
                <a:t>I. </a:t>
              </a:r>
              <a:r>
                <a:rPr lang="en" sz="1200">
                  <a:solidFill>
                    <a:schemeClr val="lt1"/>
                  </a:solidFill>
                  <a:latin typeface="Times New Roman" panose="02020603050405020304" pitchFamily="18" charset="0"/>
                  <a:ea typeface="Roboto"/>
                  <a:cs typeface="Times New Roman" panose="02020603050405020304" pitchFamily="18" charset="0"/>
                  <a:sym typeface="Roboto"/>
                </a:rPr>
                <a:t>ENTITY FRAMEWORK LÀ GÌ?</a:t>
              </a:r>
              <a:endParaRPr sz="1200">
                <a:solidFill>
                  <a:schemeClr val="lt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endParaRPr>
            </a:p>
          </p:txBody>
        </p:sp>
        <p:sp>
          <p:nvSpPr>
            <p:cNvPr id="96" name="Google Shape;96;p16"/>
            <p:cNvSpPr txBox="1"/>
            <p:nvPr/>
          </p:nvSpPr>
          <p:spPr>
            <a:xfrm>
              <a:off x="1056700" y="1166625"/>
              <a:ext cx="17868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lt1"/>
                </a:solidFill>
                <a:latin typeface="Times New Roman" panose="02020603050405020304" pitchFamily="18" charset="0"/>
                <a:ea typeface="Fira Sans Extra Condensed SemiBold"/>
                <a:cs typeface="Times New Roman" panose="02020603050405020304" pitchFamily="18" charset="0"/>
                <a:sym typeface="Fira Sans Extra Condensed SemiBold"/>
              </a:endParaRPr>
            </a:p>
          </p:txBody>
        </p:sp>
      </p:grpSp>
      <p:sp>
        <p:nvSpPr>
          <p:cNvPr id="106" name="Google Shape;106;p16"/>
          <p:cNvSpPr txBox="1"/>
          <p:nvPr/>
        </p:nvSpPr>
        <p:spPr>
          <a:xfrm>
            <a:off x="1324150" y="4019552"/>
            <a:ext cx="17868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1200">
                <a:solidFill>
                  <a:schemeClr val="lt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III. </a:t>
            </a:r>
            <a:r>
              <a:rPr lang="en-US" sz="1200">
                <a:solidFill>
                  <a:schemeClr val="lt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ĐẶC ĐIỂM CỦA ENTITY FRAMEWORK</a:t>
            </a:r>
            <a:endParaRPr sz="1200">
              <a:solidFill>
                <a:schemeClr val="lt1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 flipH="1">
            <a:off x="4675997" y="988907"/>
            <a:ext cx="3682296" cy="65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vi-VN" sz="2000" dirty="0">
                <a:solidFill>
                  <a:schemeClr val="lt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III. LỢI ÍCH KHI SỬ DỤNG ENTITY FRAMEWORK</a:t>
            </a:r>
          </a:p>
        </p:txBody>
      </p:sp>
      <p:sp>
        <p:nvSpPr>
          <p:cNvPr id="120" name="Google Shape;120;p16"/>
          <p:cNvSpPr txBox="1"/>
          <p:nvPr/>
        </p:nvSpPr>
        <p:spPr>
          <a:xfrm flipH="1">
            <a:off x="6271117" y="2640705"/>
            <a:ext cx="2010991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1200" dirty="0">
                <a:solidFill>
                  <a:schemeClr val="lt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V. </a:t>
            </a:r>
            <a:r>
              <a:rPr lang="en" sz="1200" dirty="0">
                <a:solidFill>
                  <a:schemeClr val="lt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KIẾN TRÚC CỦA MỘT ENTITY FRAMEWORK</a:t>
            </a:r>
            <a:endParaRPr sz="1200" dirty="0">
              <a:solidFill>
                <a:schemeClr val="lt1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cxnSp>
        <p:nvCxnSpPr>
          <p:cNvPr id="135" name="Google Shape;135;p16"/>
          <p:cNvCxnSpPr>
            <a:stCxn id="90" idx="1"/>
          </p:cNvCxnSpPr>
          <p:nvPr/>
        </p:nvCxnSpPr>
        <p:spPr>
          <a:xfrm flipH="1">
            <a:off x="2272151" y="1342198"/>
            <a:ext cx="1785076" cy="897354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5" name="AutoShape 2" descr="Entity framework là gì? Kiến thức cơ bản về Entity framewor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utoShape 4" descr="Entity framework là gì? Kiến thức cơ bản về Entity framework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16" y="2021714"/>
            <a:ext cx="1801837" cy="1644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03038" y="1940375"/>
            <a:ext cx="465340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iúp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.NET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Framewwork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Visual studio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08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/>
          <p:nvPr/>
        </p:nvSpPr>
        <p:spPr>
          <a:xfrm>
            <a:off x="3617375" y="1904400"/>
            <a:ext cx="1923900" cy="19239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457200" y="7937"/>
            <a:ext cx="8220900" cy="8383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FRAMEWORK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5" name="Google Shape;85;p16"/>
          <p:cNvGrpSpPr/>
          <p:nvPr/>
        </p:nvGrpSpPr>
        <p:grpSpPr>
          <a:xfrm>
            <a:off x="307975" y="1497688"/>
            <a:ext cx="3172210" cy="2485813"/>
            <a:chOff x="3175455" y="2391667"/>
            <a:chExt cx="1953095" cy="1924411"/>
          </a:xfrm>
        </p:grpSpPr>
        <p:grpSp>
          <p:nvGrpSpPr>
            <p:cNvPr id="86" name="Google Shape;86;p16"/>
            <p:cNvGrpSpPr/>
            <p:nvPr/>
          </p:nvGrpSpPr>
          <p:grpSpPr>
            <a:xfrm>
              <a:off x="3175455" y="2391667"/>
              <a:ext cx="1923743" cy="1924411"/>
              <a:chOff x="3454909" y="1572159"/>
              <a:chExt cx="1538872" cy="1539406"/>
            </a:xfrm>
          </p:grpSpPr>
          <p:sp>
            <p:nvSpPr>
              <p:cNvPr id="87" name="Google Shape;87;p16"/>
              <p:cNvSpPr/>
              <p:nvPr/>
            </p:nvSpPr>
            <p:spPr>
              <a:xfrm>
                <a:off x="3454909" y="1572159"/>
                <a:ext cx="1538872" cy="1539406"/>
              </a:xfrm>
              <a:custGeom>
                <a:avLst/>
                <a:gdLst/>
                <a:ahLst/>
                <a:cxnLst/>
                <a:rect l="l" t="t" r="r" b="b"/>
                <a:pathLst>
                  <a:path w="46074" h="46090" extrusionOk="0">
                    <a:moveTo>
                      <a:pt x="23045" y="1"/>
                    </a:moveTo>
                    <a:cubicBezTo>
                      <a:pt x="10315" y="1"/>
                      <a:pt x="1" y="10315"/>
                      <a:pt x="1" y="23045"/>
                    </a:cubicBezTo>
                    <a:cubicBezTo>
                      <a:pt x="1" y="35776"/>
                      <a:pt x="10315" y="46090"/>
                      <a:pt x="23045" y="46090"/>
                    </a:cubicBezTo>
                    <a:cubicBezTo>
                      <a:pt x="35759" y="46090"/>
                      <a:pt x="46073" y="35776"/>
                      <a:pt x="46073" y="23045"/>
                    </a:cubicBezTo>
                    <a:cubicBezTo>
                      <a:pt x="46073" y="10315"/>
                      <a:pt x="35759" y="1"/>
                      <a:pt x="2304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00000">
                      <a:alpha val="11372"/>
                    </a:srgbClr>
                  </a:gs>
                  <a:gs pos="100000">
                    <a:schemeClr val="lt1"/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Google Shape;88;p16"/>
              <p:cNvSpPr/>
              <p:nvPr/>
            </p:nvSpPr>
            <p:spPr>
              <a:xfrm>
                <a:off x="3454909" y="1662887"/>
                <a:ext cx="1399727" cy="1399694"/>
              </a:xfrm>
              <a:custGeom>
                <a:avLst/>
                <a:gdLst/>
                <a:ahLst/>
                <a:cxnLst/>
                <a:rect l="l" t="t" r="r" b="b"/>
                <a:pathLst>
                  <a:path w="41908" h="41907" extrusionOk="0">
                    <a:moveTo>
                      <a:pt x="20962" y="0"/>
                    </a:moveTo>
                    <a:cubicBezTo>
                      <a:pt x="9382" y="0"/>
                      <a:pt x="1" y="9381"/>
                      <a:pt x="1" y="20945"/>
                    </a:cubicBezTo>
                    <a:cubicBezTo>
                      <a:pt x="1" y="32526"/>
                      <a:pt x="9382" y="41907"/>
                      <a:pt x="20962" y="41907"/>
                    </a:cubicBezTo>
                    <a:cubicBezTo>
                      <a:pt x="32526" y="41907"/>
                      <a:pt x="41907" y="32526"/>
                      <a:pt x="41907" y="20945"/>
                    </a:cubicBezTo>
                    <a:cubicBezTo>
                      <a:pt x="41907" y="9381"/>
                      <a:pt x="32526" y="0"/>
                      <a:pt x="20962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00000">
                      <a:alpha val="11372"/>
                    </a:srgbClr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9" name="Google Shape;89;p16"/>
            <p:cNvSpPr txBox="1"/>
            <p:nvPr/>
          </p:nvSpPr>
          <p:spPr>
            <a:xfrm>
              <a:off x="4015550" y="2486206"/>
              <a:ext cx="1113000" cy="74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Times New Roman" panose="02020603050405020304" pitchFamily="18" charset="0"/>
                <a:ea typeface="Fira Sans Extra Condensed SemiBold"/>
                <a:cs typeface="Times New Roman" panose="02020603050405020304" pitchFamily="18" charset="0"/>
                <a:sym typeface="Fira Sans Extra Condensed SemiBold"/>
              </a:endParaRPr>
            </a:p>
          </p:txBody>
        </p:sp>
      </p:grpSp>
      <p:sp>
        <p:nvSpPr>
          <p:cNvPr id="90" name="Google Shape;90;p16"/>
          <p:cNvSpPr/>
          <p:nvPr/>
        </p:nvSpPr>
        <p:spPr>
          <a:xfrm>
            <a:off x="4057227" y="926098"/>
            <a:ext cx="4673600" cy="76723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4" name="Google Shape;94;p16"/>
          <p:cNvGrpSpPr/>
          <p:nvPr/>
        </p:nvGrpSpPr>
        <p:grpSpPr>
          <a:xfrm>
            <a:off x="927656" y="1172223"/>
            <a:ext cx="2433771" cy="586075"/>
            <a:chOff x="931777" y="1166625"/>
            <a:chExt cx="2433771" cy="586075"/>
          </a:xfrm>
        </p:grpSpPr>
        <p:sp>
          <p:nvSpPr>
            <p:cNvPr id="95" name="Google Shape;95;p16"/>
            <p:cNvSpPr txBox="1"/>
            <p:nvPr/>
          </p:nvSpPr>
          <p:spPr>
            <a:xfrm>
              <a:off x="931777" y="1316200"/>
              <a:ext cx="2433771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200">
                  <a:solidFill>
                    <a:schemeClr val="lt1"/>
                  </a:solidFill>
                  <a:latin typeface="Times New Roman" panose="02020603050405020304" pitchFamily="18" charset="0"/>
                  <a:ea typeface="Roboto"/>
                  <a:cs typeface="Times New Roman" panose="02020603050405020304" pitchFamily="18" charset="0"/>
                  <a:sym typeface="Roboto"/>
                </a:rPr>
                <a:t>I. </a:t>
              </a:r>
              <a:r>
                <a:rPr lang="en" sz="1200">
                  <a:solidFill>
                    <a:schemeClr val="lt1"/>
                  </a:solidFill>
                  <a:latin typeface="Times New Roman" panose="02020603050405020304" pitchFamily="18" charset="0"/>
                  <a:ea typeface="Roboto"/>
                  <a:cs typeface="Times New Roman" panose="02020603050405020304" pitchFamily="18" charset="0"/>
                  <a:sym typeface="Roboto"/>
                </a:rPr>
                <a:t>ENTITY FRAMEWORK LÀ GÌ?</a:t>
              </a:r>
              <a:endParaRPr sz="1200">
                <a:solidFill>
                  <a:schemeClr val="lt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endParaRPr>
            </a:p>
          </p:txBody>
        </p:sp>
        <p:sp>
          <p:nvSpPr>
            <p:cNvPr id="96" name="Google Shape;96;p16"/>
            <p:cNvSpPr txBox="1"/>
            <p:nvPr/>
          </p:nvSpPr>
          <p:spPr>
            <a:xfrm>
              <a:off x="1056700" y="1166625"/>
              <a:ext cx="17868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lt1"/>
                </a:solidFill>
                <a:latin typeface="Times New Roman" panose="02020603050405020304" pitchFamily="18" charset="0"/>
                <a:ea typeface="Fira Sans Extra Condensed SemiBold"/>
                <a:cs typeface="Times New Roman" panose="02020603050405020304" pitchFamily="18" charset="0"/>
                <a:sym typeface="Fira Sans Extra Condensed SemiBold"/>
              </a:endParaRPr>
            </a:p>
          </p:txBody>
        </p:sp>
      </p:grpSp>
      <p:sp>
        <p:nvSpPr>
          <p:cNvPr id="106" name="Google Shape;106;p16"/>
          <p:cNvSpPr txBox="1"/>
          <p:nvPr/>
        </p:nvSpPr>
        <p:spPr>
          <a:xfrm>
            <a:off x="1324150" y="4019552"/>
            <a:ext cx="17868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1200">
                <a:solidFill>
                  <a:schemeClr val="lt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III. </a:t>
            </a:r>
            <a:r>
              <a:rPr lang="en-US" sz="1200">
                <a:solidFill>
                  <a:schemeClr val="lt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ĐẶC ĐIỂM CỦA ENTITY FRAMEWORK</a:t>
            </a:r>
            <a:endParaRPr sz="1200">
              <a:solidFill>
                <a:schemeClr val="lt1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 flipH="1">
            <a:off x="4675997" y="988907"/>
            <a:ext cx="3682296" cy="551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lt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I</a:t>
            </a:r>
            <a:r>
              <a:rPr lang="vi-VN" sz="2000" dirty="0">
                <a:solidFill>
                  <a:schemeClr val="lt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V. KIẾN TRÚC CỦA MỘT ENTITY FRAMEWORK</a:t>
            </a:r>
          </a:p>
        </p:txBody>
      </p:sp>
      <p:sp>
        <p:nvSpPr>
          <p:cNvPr id="120" name="Google Shape;120;p16"/>
          <p:cNvSpPr txBox="1"/>
          <p:nvPr/>
        </p:nvSpPr>
        <p:spPr>
          <a:xfrm flipH="1">
            <a:off x="6271117" y="2640705"/>
            <a:ext cx="2010991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1200" dirty="0">
                <a:solidFill>
                  <a:schemeClr val="lt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V. </a:t>
            </a:r>
            <a:r>
              <a:rPr lang="en" sz="1200" dirty="0">
                <a:solidFill>
                  <a:schemeClr val="lt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KIẾN TRÚC CỦA MỘT ENTITY FRAMEWORK</a:t>
            </a:r>
            <a:endParaRPr sz="1200" dirty="0">
              <a:solidFill>
                <a:schemeClr val="lt1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cxnSp>
        <p:nvCxnSpPr>
          <p:cNvPr id="135" name="Google Shape;135;p16"/>
          <p:cNvCxnSpPr>
            <a:stCxn id="90" idx="1"/>
          </p:cNvCxnSpPr>
          <p:nvPr/>
        </p:nvCxnSpPr>
        <p:spPr>
          <a:xfrm flipH="1">
            <a:off x="2272151" y="1309716"/>
            <a:ext cx="1785076" cy="92983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61" name="Google Shape;161;p16"/>
          <p:cNvSpPr txBox="1"/>
          <p:nvPr/>
        </p:nvSpPr>
        <p:spPr>
          <a:xfrm flipH="1">
            <a:off x="6031775" y="3983501"/>
            <a:ext cx="17868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200" dirty="0">
                <a:solidFill>
                  <a:schemeClr val="lt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VI. </a:t>
            </a:r>
            <a:r>
              <a:rPr lang="en" sz="1200" dirty="0">
                <a:solidFill>
                  <a:schemeClr val="lt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LÀM VIỆC VỚI ENTITY FRAMEWORK</a:t>
            </a:r>
            <a:endParaRPr sz="1200" dirty="0">
              <a:solidFill>
                <a:schemeClr val="lt1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5" name="AutoShape 2" descr="Entity framework là gì? Kiến thức cơ bản về Entity framewor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utoShape 4" descr="Entity framework là gì? Kiến thức cơ bản về Entity framework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16" y="2021714"/>
            <a:ext cx="1801837" cy="1644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1" descr="Giới thiệu tổng quan, kiến trúc Entity Framework | Tự học IC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227" y="1819404"/>
            <a:ext cx="4673600" cy="30534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9356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4" name="Google Shape;2084;p45"/>
          <p:cNvSpPr/>
          <p:nvPr/>
        </p:nvSpPr>
        <p:spPr>
          <a:xfrm>
            <a:off x="2161525" y="2162610"/>
            <a:ext cx="1655100" cy="567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87" name="Google Shape;2087;p45"/>
          <p:cNvSpPr txBox="1"/>
          <p:nvPr/>
        </p:nvSpPr>
        <p:spPr>
          <a:xfrm>
            <a:off x="2190175" y="2264523"/>
            <a:ext cx="1596300" cy="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200" dirty="0">
                <a:solidFill>
                  <a:schemeClr val="lt1"/>
                </a:solidFill>
                <a:latin typeface="Times New Roman" panose="02020603050405020304" pitchFamily="18" charset="0"/>
                <a:ea typeface="Fira Sans Extra Condensed SemiBold"/>
                <a:cs typeface="Times New Roman" panose="02020603050405020304" pitchFamily="18" charset="0"/>
                <a:sym typeface="Fira Sans Extra Condensed SemiBold"/>
              </a:rPr>
              <a:t>1. ENTITY DATA MODEL</a:t>
            </a:r>
            <a:endParaRPr sz="1200" dirty="0">
              <a:solidFill>
                <a:schemeClr val="lt1"/>
              </a:solidFill>
              <a:latin typeface="Times New Roman" panose="02020603050405020304" pitchFamily="18" charset="0"/>
              <a:ea typeface="Fira Sans Extra Condensed SemiBold"/>
              <a:cs typeface="Times New Roman" panose="02020603050405020304" pitchFamily="18" charset="0"/>
              <a:sym typeface="Fira Sans Extra Condensed SemiBold"/>
            </a:endParaRPr>
          </a:p>
        </p:txBody>
      </p:sp>
      <p:sp>
        <p:nvSpPr>
          <p:cNvPr id="2088" name="Google Shape;2088;p45"/>
          <p:cNvSpPr/>
          <p:nvPr/>
        </p:nvSpPr>
        <p:spPr>
          <a:xfrm>
            <a:off x="2161524" y="3762810"/>
            <a:ext cx="1735421" cy="567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1" name="Google Shape;2091;p45"/>
          <p:cNvSpPr txBox="1"/>
          <p:nvPr/>
        </p:nvSpPr>
        <p:spPr>
          <a:xfrm>
            <a:off x="2190175" y="3864673"/>
            <a:ext cx="1735422" cy="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chemeClr val="lt1"/>
                </a:solidFill>
                <a:latin typeface="Times New Roman" panose="02020603050405020304" pitchFamily="18" charset="0"/>
                <a:ea typeface="Fira Sans Extra Condensed SemiBold"/>
                <a:cs typeface="Times New Roman" panose="02020603050405020304" pitchFamily="18" charset="0"/>
                <a:sym typeface="Fira Sans Extra Condensed SemiBold"/>
              </a:rPr>
              <a:t>4</a:t>
            </a:r>
            <a:r>
              <a:rPr lang="vi-VN" sz="1200" dirty="0" smtClean="0">
                <a:solidFill>
                  <a:schemeClr val="lt1"/>
                </a:solidFill>
                <a:latin typeface="Times New Roman" panose="02020603050405020304" pitchFamily="18" charset="0"/>
                <a:ea typeface="Fira Sans Extra Condensed SemiBold"/>
                <a:cs typeface="Times New Roman" panose="02020603050405020304" pitchFamily="18" charset="0"/>
                <a:sym typeface="Fira Sans Extra Condensed SemiBold"/>
              </a:rPr>
              <a:t>. </a:t>
            </a:r>
            <a:r>
              <a:rPr lang="vi-VN" sz="1200" dirty="0">
                <a:solidFill>
                  <a:schemeClr val="lt1"/>
                </a:solidFill>
                <a:latin typeface="Times New Roman" panose="02020603050405020304" pitchFamily="18" charset="0"/>
                <a:ea typeface="Fira Sans Extra Condensed SemiBold"/>
                <a:cs typeface="Times New Roman" panose="02020603050405020304" pitchFamily="18" charset="0"/>
                <a:sym typeface="Fira Sans Extra Condensed SemiBold"/>
              </a:rPr>
              <a:t>OBJECT SERVICES</a:t>
            </a:r>
            <a:endParaRPr sz="1200" dirty="0">
              <a:solidFill>
                <a:schemeClr val="lt1"/>
              </a:solidFill>
              <a:latin typeface="Times New Roman" panose="02020603050405020304" pitchFamily="18" charset="0"/>
              <a:ea typeface="Fira Sans Extra Condensed SemiBold"/>
              <a:cs typeface="Times New Roman" panose="02020603050405020304" pitchFamily="18" charset="0"/>
              <a:sym typeface="Fira Sans Extra Condensed SemiBold"/>
            </a:endParaRPr>
          </a:p>
        </p:txBody>
      </p:sp>
      <p:sp>
        <p:nvSpPr>
          <p:cNvPr id="2092" name="Google Shape;2092;p45"/>
          <p:cNvSpPr/>
          <p:nvPr/>
        </p:nvSpPr>
        <p:spPr>
          <a:xfrm flipH="1">
            <a:off x="5327375" y="2162610"/>
            <a:ext cx="1655100" cy="567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5" name="Google Shape;2095;p45"/>
          <p:cNvSpPr txBox="1"/>
          <p:nvPr/>
        </p:nvSpPr>
        <p:spPr>
          <a:xfrm flipH="1">
            <a:off x="5357525" y="2264523"/>
            <a:ext cx="1596300" cy="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200">
                <a:solidFill>
                  <a:schemeClr val="lt1"/>
                </a:solidFill>
                <a:latin typeface="Times New Roman" panose="02020603050405020304" pitchFamily="18" charset="0"/>
                <a:ea typeface="Fira Sans Extra Condensed SemiBold"/>
                <a:cs typeface="Times New Roman" panose="02020603050405020304" pitchFamily="18" charset="0"/>
                <a:sym typeface="Fira Sans Extra Condensed SemiBold"/>
              </a:rPr>
              <a:t>2. ENTITY CLINET DATA PROVIDER</a:t>
            </a:r>
            <a:endParaRPr sz="1200">
              <a:solidFill>
                <a:schemeClr val="lt1"/>
              </a:solidFill>
              <a:latin typeface="Times New Roman" panose="02020603050405020304" pitchFamily="18" charset="0"/>
              <a:ea typeface="Fira Sans Extra Condensed SemiBold"/>
              <a:cs typeface="Times New Roman" panose="02020603050405020304" pitchFamily="18" charset="0"/>
              <a:sym typeface="Fira Sans Extra Condensed SemiBold"/>
            </a:endParaRPr>
          </a:p>
        </p:txBody>
      </p:sp>
      <p:sp>
        <p:nvSpPr>
          <p:cNvPr id="2096" name="Google Shape;2096;p45"/>
          <p:cNvSpPr/>
          <p:nvPr/>
        </p:nvSpPr>
        <p:spPr>
          <a:xfrm flipH="1">
            <a:off x="5327375" y="3762810"/>
            <a:ext cx="1655100" cy="567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9" name="Google Shape;2099;p45"/>
          <p:cNvSpPr txBox="1"/>
          <p:nvPr/>
        </p:nvSpPr>
        <p:spPr>
          <a:xfrm flipH="1">
            <a:off x="5357525" y="3864673"/>
            <a:ext cx="1709400" cy="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r>
              <a:rPr lang="vi-VN" sz="1200" dirty="0">
                <a:solidFill>
                  <a:schemeClr val="lt1"/>
                </a:solidFill>
                <a:latin typeface="Times New Roman" panose="02020603050405020304" pitchFamily="18" charset="0"/>
                <a:ea typeface="Fira Sans Extra Condensed SemiBold"/>
                <a:cs typeface="Times New Roman" panose="02020603050405020304" pitchFamily="18" charset="0"/>
                <a:sym typeface="Fira Sans Extra Condensed SemiBold"/>
              </a:rPr>
              <a:t>3. LINQ TO ENTITIES VÀ ENTITY SQL</a:t>
            </a:r>
            <a:endParaRPr sz="1200" dirty="0">
              <a:solidFill>
                <a:schemeClr val="lt1"/>
              </a:solidFill>
              <a:latin typeface="Times New Roman" panose="02020603050405020304" pitchFamily="18" charset="0"/>
              <a:ea typeface="Fira Sans Extra Condensed SemiBold"/>
              <a:cs typeface="Times New Roman" panose="02020603050405020304" pitchFamily="18" charset="0"/>
              <a:sym typeface="Fira Sans Extra Condensed SemiBold"/>
            </a:endParaRPr>
          </a:p>
        </p:txBody>
      </p:sp>
      <p:cxnSp>
        <p:nvCxnSpPr>
          <p:cNvPr id="2100" name="Google Shape;2100;p45"/>
          <p:cNvCxnSpPr>
            <a:cxnSpLocks/>
            <a:stCxn id="2101" idx="4"/>
            <a:endCxn id="2087" idx="3"/>
          </p:cNvCxnSpPr>
          <p:nvPr/>
        </p:nvCxnSpPr>
        <p:spPr>
          <a:xfrm rot="5400000">
            <a:off x="4106400" y="1980810"/>
            <a:ext cx="145800" cy="785400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102" name="Google Shape;2102;p45"/>
          <p:cNvCxnSpPr>
            <a:cxnSpLocks/>
            <a:stCxn id="2101" idx="4"/>
            <a:endCxn id="2095" idx="3"/>
          </p:cNvCxnSpPr>
          <p:nvPr/>
        </p:nvCxnSpPr>
        <p:spPr>
          <a:xfrm rot="-5400000" flipH="1">
            <a:off x="4891800" y="1980810"/>
            <a:ext cx="145800" cy="785400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103" name="Google Shape;2103;p45"/>
          <p:cNvCxnSpPr>
            <a:cxnSpLocks/>
            <a:stCxn id="2101" idx="3"/>
            <a:endCxn id="2091" idx="3"/>
          </p:cNvCxnSpPr>
          <p:nvPr/>
        </p:nvCxnSpPr>
        <p:spPr>
          <a:xfrm rot="5400000">
            <a:off x="2952943" y="3025565"/>
            <a:ext cx="1993713" cy="48403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104" name="Google Shape;2104;p45"/>
          <p:cNvCxnSpPr>
            <a:cxnSpLocks/>
            <a:stCxn id="2101" idx="5"/>
            <a:endCxn id="2099" idx="3"/>
          </p:cNvCxnSpPr>
          <p:nvPr/>
        </p:nvCxnSpPr>
        <p:spPr>
          <a:xfrm rot="16200000" flipH="1">
            <a:off x="4266906" y="2956003"/>
            <a:ext cx="1993713" cy="187525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137" name="Google Shape;2137;p45"/>
          <p:cNvCxnSpPr>
            <a:cxnSpLocks/>
            <a:stCxn id="3" idx="3"/>
            <a:endCxn id="2084" idx="0"/>
          </p:cNvCxnSpPr>
          <p:nvPr/>
        </p:nvCxnSpPr>
        <p:spPr>
          <a:xfrm>
            <a:off x="2492587" y="1151352"/>
            <a:ext cx="496488" cy="1011258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138" name="Google Shape;2138;p45"/>
          <p:cNvCxnSpPr>
            <a:cxnSpLocks/>
            <a:stCxn id="25" idx="3"/>
            <a:endCxn id="2088" idx="0"/>
          </p:cNvCxnSpPr>
          <p:nvPr/>
        </p:nvCxnSpPr>
        <p:spPr>
          <a:xfrm>
            <a:off x="1752963" y="3360673"/>
            <a:ext cx="1276272" cy="402137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139" name="Google Shape;2139;p45"/>
          <p:cNvCxnSpPr>
            <a:cxnSpLocks/>
            <a:stCxn id="21" idx="1"/>
            <a:endCxn id="2092" idx="0"/>
          </p:cNvCxnSpPr>
          <p:nvPr/>
        </p:nvCxnSpPr>
        <p:spPr>
          <a:xfrm rot="10800000" flipV="1">
            <a:off x="6154926" y="1232770"/>
            <a:ext cx="597999" cy="929839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140" name="Google Shape;2140;p45"/>
          <p:cNvCxnSpPr>
            <a:cxnSpLocks/>
            <a:stCxn id="28" idx="1"/>
            <a:endCxn id="2096" idx="0"/>
          </p:cNvCxnSpPr>
          <p:nvPr/>
        </p:nvCxnSpPr>
        <p:spPr>
          <a:xfrm rot="10800000" flipV="1">
            <a:off x="6154926" y="3441758"/>
            <a:ext cx="801153" cy="321051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2141" name="Google Shape;2141;p45"/>
          <p:cNvGrpSpPr/>
          <p:nvPr/>
        </p:nvGrpSpPr>
        <p:grpSpPr>
          <a:xfrm>
            <a:off x="3726300" y="609210"/>
            <a:ext cx="1691400" cy="1691400"/>
            <a:chOff x="3726300" y="1005450"/>
            <a:chExt cx="1691400" cy="1691400"/>
          </a:xfrm>
        </p:grpSpPr>
        <p:sp>
          <p:nvSpPr>
            <p:cNvPr id="2142" name="Google Shape;2142;p45"/>
            <p:cNvSpPr/>
            <p:nvPr/>
          </p:nvSpPr>
          <p:spPr>
            <a:xfrm>
              <a:off x="3925597" y="1204756"/>
              <a:ext cx="1292807" cy="1292789"/>
            </a:xfrm>
            <a:custGeom>
              <a:avLst/>
              <a:gdLst/>
              <a:ahLst/>
              <a:cxnLst/>
              <a:rect l="l" t="t" r="r" b="b"/>
              <a:pathLst>
                <a:path w="72650" h="72649" extrusionOk="0">
                  <a:moveTo>
                    <a:pt x="36325" y="0"/>
                  </a:moveTo>
                  <a:cubicBezTo>
                    <a:pt x="16278" y="0"/>
                    <a:pt x="0" y="16247"/>
                    <a:pt x="0" y="36325"/>
                  </a:cubicBezTo>
                  <a:cubicBezTo>
                    <a:pt x="0" y="56371"/>
                    <a:pt x="16278" y="72649"/>
                    <a:pt x="36325" y="72649"/>
                  </a:cubicBezTo>
                  <a:cubicBezTo>
                    <a:pt x="56403" y="72649"/>
                    <a:pt x="72649" y="56371"/>
                    <a:pt x="72649" y="36325"/>
                  </a:cubicBezTo>
                  <a:cubicBezTo>
                    <a:pt x="72649" y="16247"/>
                    <a:pt x="56403" y="0"/>
                    <a:pt x="363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Times New Roman" panose="02020603050405020304" pitchFamily="18" charset="0"/>
                <a:ea typeface="Fira Sans Extra Condensed SemiBold"/>
                <a:cs typeface="Times New Roman" panose="02020603050405020304" pitchFamily="18" charset="0"/>
                <a:sym typeface="Fira Sans Extra Condensed SemiBold"/>
              </a:endParaRPr>
            </a:p>
          </p:txBody>
        </p:sp>
        <p:grpSp>
          <p:nvGrpSpPr>
            <p:cNvPr id="2143" name="Google Shape;2143;p45"/>
            <p:cNvGrpSpPr/>
            <p:nvPr/>
          </p:nvGrpSpPr>
          <p:grpSpPr>
            <a:xfrm>
              <a:off x="3873352" y="1152260"/>
              <a:ext cx="1397295" cy="1397781"/>
              <a:chOff x="3802620" y="1176257"/>
              <a:chExt cx="1538872" cy="1539406"/>
            </a:xfrm>
          </p:grpSpPr>
          <p:sp>
            <p:nvSpPr>
              <p:cNvPr id="2144" name="Google Shape;2144;p45"/>
              <p:cNvSpPr/>
              <p:nvPr/>
            </p:nvSpPr>
            <p:spPr>
              <a:xfrm>
                <a:off x="3802620" y="1176257"/>
                <a:ext cx="1538872" cy="1539406"/>
              </a:xfrm>
              <a:custGeom>
                <a:avLst/>
                <a:gdLst/>
                <a:ahLst/>
                <a:cxnLst/>
                <a:rect l="l" t="t" r="r" b="b"/>
                <a:pathLst>
                  <a:path w="46074" h="46090" extrusionOk="0">
                    <a:moveTo>
                      <a:pt x="23045" y="1"/>
                    </a:moveTo>
                    <a:cubicBezTo>
                      <a:pt x="10315" y="1"/>
                      <a:pt x="1" y="10315"/>
                      <a:pt x="1" y="23045"/>
                    </a:cubicBezTo>
                    <a:cubicBezTo>
                      <a:pt x="1" y="35776"/>
                      <a:pt x="10315" y="46090"/>
                      <a:pt x="23045" y="46090"/>
                    </a:cubicBezTo>
                    <a:cubicBezTo>
                      <a:pt x="35759" y="46090"/>
                      <a:pt x="46073" y="35776"/>
                      <a:pt x="46073" y="23045"/>
                    </a:cubicBezTo>
                    <a:cubicBezTo>
                      <a:pt x="46073" y="10315"/>
                      <a:pt x="35759" y="1"/>
                      <a:pt x="2304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00000">
                      <a:alpha val="11372"/>
                    </a:srgbClr>
                  </a:gs>
                  <a:gs pos="100000">
                    <a:srgbClr val="FFFFFF"/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45" name="Google Shape;2145;p45"/>
              <p:cNvSpPr/>
              <p:nvPr/>
            </p:nvSpPr>
            <p:spPr>
              <a:xfrm>
                <a:off x="3872192" y="1235969"/>
                <a:ext cx="1399727" cy="1399694"/>
              </a:xfrm>
              <a:custGeom>
                <a:avLst/>
                <a:gdLst/>
                <a:ahLst/>
                <a:cxnLst/>
                <a:rect l="l" t="t" r="r" b="b"/>
                <a:pathLst>
                  <a:path w="41908" h="41907" extrusionOk="0">
                    <a:moveTo>
                      <a:pt x="20962" y="0"/>
                    </a:moveTo>
                    <a:cubicBezTo>
                      <a:pt x="9382" y="0"/>
                      <a:pt x="1" y="9381"/>
                      <a:pt x="1" y="20945"/>
                    </a:cubicBezTo>
                    <a:cubicBezTo>
                      <a:pt x="1" y="32526"/>
                      <a:pt x="9382" y="41907"/>
                      <a:pt x="20962" y="41907"/>
                    </a:cubicBezTo>
                    <a:cubicBezTo>
                      <a:pt x="32526" y="41907"/>
                      <a:pt x="41907" y="32526"/>
                      <a:pt x="41907" y="20945"/>
                    </a:cubicBezTo>
                    <a:cubicBezTo>
                      <a:pt x="41907" y="9381"/>
                      <a:pt x="32526" y="0"/>
                      <a:pt x="20962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00000">
                      <a:alpha val="11372"/>
                    </a:srgbClr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46" name="Google Shape;2146;p45"/>
            <p:cNvSpPr/>
            <p:nvPr/>
          </p:nvSpPr>
          <p:spPr>
            <a:xfrm>
              <a:off x="3925597" y="1204756"/>
              <a:ext cx="1292807" cy="1292789"/>
            </a:xfrm>
            <a:custGeom>
              <a:avLst/>
              <a:gdLst/>
              <a:ahLst/>
              <a:cxnLst/>
              <a:rect l="l" t="t" r="r" b="b"/>
              <a:pathLst>
                <a:path w="72650" h="72649" extrusionOk="0">
                  <a:moveTo>
                    <a:pt x="36325" y="0"/>
                  </a:moveTo>
                  <a:cubicBezTo>
                    <a:pt x="16278" y="0"/>
                    <a:pt x="0" y="16247"/>
                    <a:pt x="0" y="36325"/>
                  </a:cubicBezTo>
                  <a:cubicBezTo>
                    <a:pt x="0" y="56371"/>
                    <a:pt x="16278" y="72649"/>
                    <a:pt x="36325" y="72649"/>
                  </a:cubicBezTo>
                  <a:cubicBezTo>
                    <a:pt x="56403" y="72649"/>
                    <a:pt x="72649" y="56371"/>
                    <a:pt x="72649" y="36325"/>
                  </a:cubicBezTo>
                  <a:cubicBezTo>
                    <a:pt x="72649" y="16247"/>
                    <a:pt x="56403" y="0"/>
                    <a:pt x="3632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Times New Roman" panose="02020603050405020304" pitchFamily="18" charset="0"/>
                <a:ea typeface="Fira Sans Extra Condensed SemiBold"/>
                <a:cs typeface="Times New Roman" panose="02020603050405020304" pitchFamily="18" charset="0"/>
                <a:sym typeface="Fira Sans Extra Condensed SemiBold"/>
              </a:endParaRPr>
            </a:p>
          </p:txBody>
        </p:sp>
        <p:sp>
          <p:nvSpPr>
            <p:cNvPr id="2147" name="Google Shape;2147;p45"/>
            <p:cNvSpPr/>
            <p:nvPr/>
          </p:nvSpPr>
          <p:spPr>
            <a:xfrm>
              <a:off x="3873450" y="1152600"/>
              <a:ext cx="1397100" cy="13971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01" name="Google Shape;2101;p45"/>
            <p:cNvSpPr/>
            <p:nvPr/>
          </p:nvSpPr>
          <p:spPr>
            <a:xfrm>
              <a:off x="3726300" y="1005450"/>
              <a:ext cx="1691400" cy="1691400"/>
            </a:xfrm>
            <a:prstGeom prst="donut">
              <a:avLst>
                <a:gd name="adj" fmla="val 3881"/>
              </a:avLst>
            </a:prstGeom>
            <a:gradFill>
              <a:gsLst>
                <a:gs pos="0">
                  <a:schemeClr val="dk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48B8CD4-B6D6-43B9-80F7-213A255AD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56" y="609210"/>
            <a:ext cx="2390031" cy="108428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159FA7E7-0190-4FE9-82F6-5DBD136732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2924" y="364236"/>
            <a:ext cx="2288521" cy="173706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5E1DC849-ED89-4AA5-9984-C315342571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088" y="2247660"/>
            <a:ext cx="1574875" cy="222602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68A57682-7CFB-48DF-A319-4A0B662E01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6078" y="2707757"/>
            <a:ext cx="2118215" cy="1468003"/>
          </a:xfrm>
          <a:prstGeom prst="rect">
            <a:avLst/>
          </a:prstGeom>
        </p:spPr>
      </p:pic>
      <p:pic>
        <p:nvPicPr>
          <p:cNvPr id="32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313" y="968718"/>
            <a:ext cx="1045373" cy="953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102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2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4" grpId="0" animBg="1"/>
      <p:bldP spid="2088" grpId="0" animBg="1"/>
      <p:bldP spid="2092" grpId="0" animBg="1"/>
      <p:bldP spid="209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34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0900" cy="84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>
                <a:latin typeface="+mj-lt"/>
              </a:rPr>
              <a:t>ENTITY FRAMEWORK DATABASE FIRST</a:t>
            </a:r>
            <a:endParaRPr b="1" dirty="0">
              <a:latin typeface="+mj-lt"/>
            </a:endParaRPr>
          </a:p>
        </p:txBody>
      </p:sp>
      <p:sp>
        <p:nvSpPr>
          <p:cNvPr id="1274" name="Google Shape;1274;p34"/>
          <p:cNvSpPr/>
          <p:nvPr/>
        </p:nvSpPr>
        <p:spPr>
          <a:xfrm>
            <a:off x="1964650" y="1809275"/>
            <a:ext cx="2080500" cy="2080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275" name="Google Shape;1275;p34"/>
          <p:cNvSpPr/>
          <p:nvPr/>
        </p:nvSpPr>
        <p:spPr>
          <a:xfrm rot="-5400000">
            <a:off x="1549300" y="1346825"/>
            <a:ext cx="2987100" cy="2987100"/>
          </a:xfrm>
          <a:prstGeom prst="blockArc">
            <a:avLst>
              <a:gd name="adj1" fmla="val 8135443"/>
              <a:gd name="adj2" fmla="val 18852674"/>
              <a:gd name="adj3" fmla="val 23088"/>
            </a:avLst>
          </a:prstGeom>
          <a:gradFill>
            <a:gsLst>
              <a:gs pos="0">
                <a:schemeClr val="dk2"/>
              </a:gs>
              <a:gs pos="100000">
                <a:schemeClr val="accent6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grpSp>
        <p:nvGrpSpPr>
          <p:cNvPr id="1276" name="Google Shape;1276;p34"/>
          <p:cNvGrpSpPr/>
          <p:nvPr/>
        </p:nvGrpSpPr>
        <p:grpSpPr>
          <a:xfrm>
            <a:off x="1848650" y="1799740"/>
            <a:ext cx="2306484" cy="2080618"/>
            <a:chOff x="1884250" y="1809265"/>
            <a:chExt cx="2306484" cy="2080618"/>
          </a:xfrm>
        </p:grpSpPr>
        <p:sp>
          <p:nvSpPr>
            <p:cNvPr id="1277" name="Google Shape;1277;p34"/>
            <p:cNvSpPr/>
            <p:nvPr/>
          </p:nvSpPr>
          <p:spPr>
            <a:xfrm>
              <a:off x="1884250" y="1809316"/>
              <a:ext cx="2306484" cy="2080516"/>
            </a:xfrm>
            <a:custGeom>
              <a:avLst/>
              <a:gdLst/>
              <a:ahLst/>
              <a:cxnLst/>
              <a:rect l="l" t="t" r="r" b="b"/>
              <a:pathLst>
                <a:path w="27743" h="25025" extrusionOk="0">
                  <a:moveTo>
                    <a:pt x="13911" y="1"/>
                  </a:moveTo>
                  <a:cubicBezTo>
                    <a:pt x="12832" y="1"/>
                    <a:pt x="11734" y="142"/>
                    <a:pt x="10641" y="437"/>
                  </a:cubicBezTo>
                  <a:cubicBezTo>
                    <a:pt x="3959" y="2211"/>
                    <a:pt x="0" y="9051"/>
                    <a:pt x="1774" y="15733"/>
                  </a:cubicBezTo>
                  <a:cubicBezTo>
                    <a:pt x="3261" y="21336"/>
                    <a:pt x="8332" y="25024"/>
                    <a:pt x="13870" y="25024"/>
                  </a:cubicBezTo>
                  <a:cubicBezTo>
                    <a:pt x="14937" y="25024"/>
                    <a:pt x="16022" y="24887"/>
                    <a:pt x="17101" y="24601"/>
                  </a:cubicBezTo>
                  <a:cubicBezTo>
                    <a:pt x="23752" y="22827"/>
                    <a:pt x="27742" y="15955"/>
                    <a:pt x="25937" y="9273"/>
                  </a:cubicBezTo>
                  <a:cubicBezTo>
                    <a:pt x="24454" y="3684"/>
                    <a:pt x="19426" y="1"/>
                    <a:pt x="139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278" name="Google Shape;1278;p34"/>
            <p:cNvSpPr/>
            <p:nvPr/>
          </p:nvSpPr>
          <p:spPr>
            <a:xfrm>
              <a:off x="1997371" y="1809265"/>
              <a:ext cx="2080241" cy="2080618"/>
            </a:xfrm>
            <a:custGeom>
              <a:avLst/>
              <a:gdLst/>
              <a:ahLst/>
              <a:cxnLst/>
              <a:rect l="l" t="t" r="r" b="b"/>
              <a:pathLst>
                <a:path w="46074" h="46090" extrusionOk="0">
                  <a:moveTo>
                    <a:pt x="23045" y="1"/>
                  </a:moveTo>
                  <a:cubicBezTo>
                    <a:pt x="10315" y="1"/>
                    <a:pt x="1" y="10315"/>
                    <a:pt x="1" y="23045"/>
                  </a:cubicBezTo>
                  <a:cubicBezTo>
                    <a:pt x="1" y="35776"/>
                    <a:pt x="10315" y="46090"/>
                    <a:pt x="23045" y="46090"/>
                  </a:cubicBezTo>
                  <a:cubicBezTo>
                    <a:pt x="35759" y="46090"/>
                    <a:pt x="46073" y="35776"/>
                    <a:pt x="46073" y="23045"/>
                  </a:cubicBezTo>
                  <a:cubicBezTo>
                    <a:pt x="46073" y="10315"/>
                    <a:pt x="35759" y="1"/>
                    <a:pt x="23045" y="1"/>
                  </a:cubicBezTo>
                  <a:close/>
                </a:path>
              </a:pathLst>
            </a:custGeom>
            <a:gradFill>
              <a:gsLst>
                <a:gs pos="0">
                  <a:srgbClr val="000000">
                    <a:alpha val="11372"/>
                  </a:srgbClr>
                </a:gs>
                <a:gs pos="100000">
                  <a:srgbClr val="FFFFFF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279" name="Google Shape;1279;p34"/>
            <p:cNvSpPr/>
            <p:nvPr/>
          </p:nvSpPr>
          <p:spPr>
            <a:xfrm>
              <a:off x="2091419" y="1903704"/>
              <a:ext cx="1892146" cy="1891787"/>
            </a:xfrm>
            <a:custGeom>
              <a:avLst/>
              <a:gdLst/>
              <a:ahLst/>
              <a:cxnLst/>
              <a:rect l="l" t="t" r="r" b="b"/>
              <a:pathLst>
                <a:path w="41908" h="41907" extrusionOk="0">
                  <a:moveTo>
                    <a:pt x="20962" y="0"/>
                  </a:moveTo>
                  <a:cubicBezTo>
                    <a:pt x="9382" y="0"/>
                    <a:pt x="1" y="9381"/>
                    <a:pt x="1" y="20945"/>
                  </a:cubicBezTo>
                  <a:cubicBezTo>
                    <a:pt x="1" y="32526"/>
                    <a:pt x="9382" y="41907"/>
                    <a:pt x="20962" y="41907"/>
                  </a:cubicBezTo>
                  <a:cubicBezTo>
                    <a:pt x="32526" y="41907"/>
                    <a:pt x="41907" y="32526"/>
                    <a:pt x="41907" y="20945"/>
                  </a:cubicBezTo>
                  <a:cubicBezTo>
                    <a:pt x="41907" y="9381"/>
                    <a:pt x="32526" y="0"/>
                    <a:pt x="20962" y="0"/>
                  </a:cubicBezTo>
                  <a:close/>
                </a:path>
              </a:pathLst>
            </a:custGeom>
            <a:gradFill>
              <a:gsLst>
                <a:gs pos="0">
                  <a:srgbClr val="000000">
                    <a:alpha val="11372"/>
                  </a:srgbClr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sp>
        <p:nvSpPr>
          <p:cNvPr id="1281" name="Google Shape;1281;p34"/>
          <p:cNvSpPr txBox="1"/>
          <p:nvPr/>
        </p:nvSpPr>
        <p:spPr>
          <a:xfrm>
            <a:off x="2156925" y="2709769"/>
            <a:ext cx="1702999" cy="279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dk1"/>
                </a:solidFill>
                <a:latin typeface="+mj-lt"/>
                <a:ea typeface="Fira Sans Extra Condensed SemiBold"/>
                <a:cs typeface="Fira Sans Extra Condensed SemiBold"/>
                <a:sym typeface="Fira Sans Extra Condensed SemiBold"/>
              </a:rPr>
              <a:t>I. KHÁI NIỆM</a:t>
            </a:r>
            <a:endParaRPr sz="1800" b="1" dirty="0">
              <a:solidFill>
                <a:schemeClr val="dk1"/>
              </a:solidFill>
              <a:latin typeface="+mj-lt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284" name="Google Shape;1284;p34"/>
          <p:cNvSpPr/>
          <p:nvPr/>
        </p:nvSpPr>
        <p:spPr>
          <a:xfrm>
            <a:off x="5012650" y="1809275"/>
            <a:ext cx="2080500" cy="2080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285" name="Google Shape;1285;p34"/>
          <p:cNvSpPr/>
          <p:nvPr/>
        </p:nvSpPr>
        <p:spPr>
          <a:xfrm rot="5400000">
            <a:off x="4607600" y="1346825"/>
            <a:ext cx="2987100" cy="2987100"/>
          </a:xfrm>
          <a:prstGeom prst="blockArc">
            <a:avLst>
              <a:gd name="adj1" fmla="val 8135443"/>
              <a:gd name="adj2" fmla="val 18852674"/>
              <a:gd name="adj3" fmla="val 23088"/>
            </a:avLst>
          </a:prstGeom>
          <a:gradFill>
            <a:gsLst>
              <a:gs pos="0">
                <a:schemeClr val="dk2"/>
              </a:gs>
              <a:gs pos="100000">
                <a:schemeClr val="accent6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grpSp>
        <p:nvGrpSpPr>
          <p:cNvPr id="1286" name="Google Shape;1286;p34"/>
          <p:cNvGrpSpPr/>
          <p:nvPr/>
        </p:nvGrpSpPr>
        <p:grpSpPr>
          <a:xfrm>
            <a:off x="4919337" y="1799740"/>
            <a:ext cx="2306484" cy="2080618"/>
            <a:chOff x="1884250" y="1809265"/>
            <a:chExt cx="2306484" cy="2080618"/>
          </a:xfrm>
        </p:grpSpPr>
        <p:sp>
          <p:nvSpPr>
            <p:cNvPr id="1287" name="Google Shape;1287;p34"/>
            <p:cNvSpPr/>
            <p:nvPr/>
          </p:nvSpPr>
          <p:spPr>
            <a:xfrm>
              <a:off x="1884250" y="1809316"/>
              <a:ext cx="2306484" cy="2080516"/>
            </a:xfrm>
            <a:custGeom>
              <a:avLst/>
              <a:gdLst/>
              <a:ahLst/>
              <a:cxnLst/>
              <a:rect l="l" t="t" r="r" b="b"/>
              <a:pathLst>
                <a:path w="27743" h="25025" extrusionOk="0">
                  <a:moveTo>
                    <a:pt x="13911" y="1"/>
                  </a:moveTo>
                  <a:cubicBezTo>
                    <a:pt x="12832" y="1"/>
                    <a:pt x="11734" y="142"/>
                    <a:pt x="10641" y="437"/>
                  </a:cubicBezTo>
                  <a:cubicBezTo>
                    <a:pt x="3959" y="2211"/>
                    <a:pt x="0" y="9051"/>
                    <a:pt x="1774" y="15733"/>
                  </a:cubicBezTo>
                  <a:cubicBezTo>
                    <a:pt x="3261" y="21336"/>
                    <a:pt x="8332" y="25024"/>
                    <a:pt x="13870" y="25024"/>
                  </a:cubicBezTo>
                  <a:cubicBezTo>
                    <a:pt x="14937" y="25024"/>
                    <a:pt x="16022" y="24887"/>
                    <a:pt x="17101" y="24601"/>
                  </a:cubicBezTo>
                  <a:cubicBezTo>
                    <a:pt x="23752" y="22827"/>
                    <a:pt x="27742" y="15955"/>
                    <a:pt x="25937" y="9273"/>
                  </a:cubicBezTo>
                  <a:cubicBezTo>
                    <a:pt x="24454" y="3684"/>
                    <a:pt x="19426" y="1"/>
                    <a:pt x="139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288" name="Google Shape;1288;p34"/>
            <p:cNvSpPr/>
            <p:nvPr/>
          </p:nvSpPr>
          <p:spPr>
            <a:xfrm>
              <a:off x="1997371" y="1809265"/>
              <a:ext cx="2080241" cy="2080618"/>
            </a:xfrm>
            <a:custGeom>
              <a:avLst/>
              <a:gdLst/>
              <a:ahLst/>
              <a:cxnLst/>
              <a:rect l="l" t="t" r="r" b="b"/>
              <a:pathLst>
                <a:path w="46074" h="46090" extrusionOk="0">
                  <a:moveTo>
                    <a:pt x="23045" y="1"/>
                  </a:moveTo>
                  <a:cubicBezTo>
                    <a:pt x="10315" y="1"/>
                    <a:pt x="1" y="10315"/>
                    <a:pt x="1" y="23045"/>
                  </a:cubicBezTo>
                  <a:cubicBezTo>
                    <a:pt x="1" y="35776"/>
                    <a:pt x="10315" y="46090"/>
                    <a:pt x="23045" y="46090"/>
                  </a:cubicBezTo>
                  <a:cubicBezTo>
                    <a:pt x="35759" y="46090"/>
                    <a:pt x="46073" y="35776"/>
                    <a:pt x="46073" y="23045"/>
                  </a:cubicBezTo>
                  <a:cubicBezTo>
                    <a:pt x="46073" y="10315"/>
                    <a:pt x="35759" y="1"/>
                    <a:pt x="23045" y="1"/>
                  </a:cubicBezTo>
                  <a:close/>
                </a:path>
              </a:pathLst>
            </a:custGeom>
            <a:gradFill>
              <a:gsLst>
                <a:gs pos="0">
                  <a:srgbClr val="000000">
                    <a:alpha val="11372"/>
                  </a:srgbClr>
                </a:gs>
                <a:gs pos="100000">
                  <a:srgbClr val="FFFFFF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289" name="Google Shape;1289;p34"/>
            <p:cNvSpPr/>
            <p:nvPr/>
          </p:nvSpPr>
          <p:spPr>
            <a:xfrm>
              <a:off x="2091419" y="1903704"/>
              <a:ext cx="1892146" cy="1891787"/>
            </a:xfrm>
            <a:custGeom>
              <a:avLst/>
              <a:gdLst/>
              <a:ahLst/>
              <a:cxnLst/>
              <a:rect l="l" t="t" r="r" b="b"/>
              <a:pathLst>
                <a:path w="41908" h="41907" extrusionOk="0">
                  <a:moveTo>
                    <a:pt x="20962" y="0"/>
                  </a:moveTo>
                  <a:cubicBezTo>
                    <a:pt x="9382" y="0"/>
                    <a:pt x="1" y="9381"/>
                    <a:pt x="1" y="20945"/>
                  </a:cubicBezTo>
                  <a:cubicBezTo>
                    <a:pt x="1" y="32526"/>
                    <a:pt x="9382" y="41907"/>
                    <a:pt x="20962" y="41907"/>
                  </a:cubicBezTo>
                  <a:cubicBezTo>
                    <a:pt x="32526" y="41907"/>
                    <a:pt x="41907" y="32526"/>
                    <a:pt x="41907" y="20945"/>
                  </a:cubicBezTo>
                  <a:cubicBezTo>
                    <a:pt x="41907" y="9381"/>
                    <a:pt x="32526" y="0"/>
                    <a:pt x="20962" y="0"/>
                  </a:cubicBezTo>
                  <a:close/>
                </a:path>
              </a:pathLst>
            </a:custGeom>
            <a:gradFill>
              <a:gsLst>
                <a:gs pos="0">
                  <a:srgbClr val="000000">
                    <a:alpha val="11372"/>
                  </a:srgbClr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sp>
        <p:nvSpPr>
          <p:cNvPr id="1291" name="Google Shape;1291;p34"/>
          <p:cNvSpPr txBox="1"/>
          <p:nvPr/>
        </p:nvSpPr>
        <p:spPr>
          <a:xfrm>
            <a:off x="5146782" y="2709769"/>
            <a:ext cx="1908735" cy="279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dk1"/>
                </a:solidFill>
                <a:latin typeface="+mj-lt"/>
                <a:ea typeface="Fira Sans Extra Condensed SemiBold"/>
                <a:cs typeface="Fira Sans Extra Condensed SemiBold"/>
                <a:sym typeface="Fira Sans Extra Condensed SemiBold"/>
              </a:rPr>
              <a:t>II. TẠO ỨNG DỤNG ASP.NET</a:t>
            </a:r>
            <a:endParaRPr sz="1800" b="1" dirty="0">
              <a:solidFill>
                <a:schemeClr val="dk1"/>
              </a:solidFill>
              <a:latin typeface="+mj-lt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300" name="Google Shape;1300;p34"/>
          <p:cNvGrpSpPr/>
          <p:nvPr/>
        </p:nvGrpSpPr>
        <p:grpSpPr>
          <a:xfrm>
            <a:off x="7992519" y="1134015"/>
            <a:ext cx="457868" cy="457926"/>
            <a:chOff x="-33673825" y="1916675"/>
            <a:chExt cx="291450" cy="291450"/>
          </a:xfrm>
        </p:grpSpPr>
        <p:sp>
          <p:nvSpPr>
            <p:cNvPr id="1301" name="Google Shape;1301;p34"/>
            <p:cNvSpPr/>
            <p:nvPr/>
          </p:nvSpPr>
          <p:spPr>
            <a:xfrm>
              <a:off x="-33486375" y="1950550"/>
              <a:ext cx="85875" cy="85075"/>
            </a:xfrm>
            <a:custGeom>
              <a:avLst/>
              <a:gdLst/>
              <a:ahLst/>
              <a:cxnLst/>
              <a:rect l="l" t="t" r="r" b="b"/>
              <a:pathLst>
                <a:path w="3435" h="3403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79" y="693"/>
                  </a:cubicBezTo>
                  <a:lnTo>
                    <a:pt x="1072" y="693"/>
                  </a:lnTo>
                  <a:cubicBezTo>
                    <a:pt x="1639" y="693"/>
                    <a:pt x="2111" y="1166"/>
                    <a:pt x="2111" y="1733"/>
                  </a:cubicBezTo>
                  <a:lnTo>
                    <a:pt x="2111" y="2269"/>
                  </a:lnTo>
                  <a:lnTo>
                    <a:pt x="1985" y="2174"/>
                  </a:lnTo>
                  <a:cubicBezTo>
                    <a:pt x="1922" y="2111"/>
                    <a:pt x="1836" y="2080"/>
                    <a:pt x="1749" y="2080"/>
                  </a:cubicBezTo>
                  <a:cubicBezTo>
                    <a:pt x="1663" y="2080"/>
                    <a:pt x="1576" y="2111"/>
                    <a:pt x="1513" y="2174"/>
                  </a:cubicBezTo>
                  <a:cubicBezTo>
                    <a:pt x="1387" y="2269"/>
                    <a:pt x="1387" y="2521"/>
                    <a:pt x="1513" y="2647"/>
                  </a:cubicBezTo>
                  <a:lnTo>
                    <a:pt x="2174" y="3308"/>
                  </a:lnTo>
                  <a:cubicBezTo>
                    <a:pt x="2237" y="3371"/>
                    <a:pt x="2324" y="3403"/>
                    <a:pt x="2411" y="3403"/>
                  </a:cubicBezTo>
                  <a:cubicBezTo>
                    <a:pt x="2497" y="3403"/>
                    <a:pt x="2584" y="3371"/>
                    <a:pt x="2647" y="3308"/>
                  </a:cubicBezTo>
                  <a:lnTo>
                    <a:pt x="3309" y="2647"/>
                  </a:lnTo>
                  <a:cubicBezTo>
                    <a:pt x="3435" y="2521"/>
                    <a:pt x="3435" y="2269"/>
                    <a:pt x="3309" y="2174"/>
                  </a:cubicBezTo>
                  <a:cubicBezTo>
                    <a:pt x="3261" y="2111"/>
                    <a:pt x="3175" y="2080"/>
                    <a:pt x="3084" y="2080"/>
                  </a:cubicBezTo>
                  <a:cubicBezTo>
                    <a:pt x="2994" y="2080"/>
                    <a:pt x="2899" y="2111"/>
                    <a:pt x="2836" y="2174"/>
                  </a:cubicBezTo>
                  <a:lnTo>
                    <a:pt x="2742" y="2269"/>
                  </a:lnTo>
                  <a:lnTo>
                    <a:pt x="2742" y="1733"/>
                  </a:lnTo>
                  <a:cubicBezTo>
                    <a:pt x="2773" y="788"/>
                    <a:pt x="1985" y="0"/>
                    <a:pt x="10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302" name="Google Shape;1302;p34"/>
            <p:cNvSpPr/>
            <p:nvPr/>
          </p:nvSpPr>
          <p:spPr>
            <a:xfrm>
              <a:off x="-33605300" y="2122250"/>
              <a:ext cx="85075" cy="85875"/>
            </a:xfrm>
            <a:custGeom>
              <a:avLst/>
              <a:gdLst/>
              <a:ahLst/>
              <a:cxnLst/>
              <a:rect l="l" t="t" r="r" b="b"/>
              <a:pathLst>
                <a:path w="3403" h="3435" extrusionOk="0">
                  <a:moveTo>
                    <a:pt x="1024" y="0"/>
                  </a:moveTo>
                  <a:cubicBezTo>
                    <a:pt x="938" y="0"/>
                    <a:pt x="851" y="32"/>
                    <a:pt x="788" y="95"/>
                  </a:cubicBezTo>
                  <a:lnTo>
                    <a:pt x="126" y="756"/>
                  </a:lnTo>
                  <a:cubicBezTo>
                    <a:pt x="0" y="882"/>
                    <a:pt x="0" y="1134"/>
                    <a:pt x="126" y="1229"/>
                  </a:cubicBezTo>
                  <a:cubicBezTo>
                    <a:pt x="189" y="1292"/>
                    <a:pt x="276" y="1323"/>
                    <a:pt x="363" y="1323"/>
                  </a:cubicBezTo>
                  <a:cubicBezTo>
                    <a:pt x="449" y="1323"/>
                    <a:pt x="536" y="1292"/>
                    <a:pt x="599" y="1229"/>
                  </a:cubicBezTo>
                  <a:lnTo>
                    <a:pt x="725" y="1134"/>
                  </a:lnTo>
                  <a:lnTo>
                    <a:pt x="725" y="1670"/>
                  </a:lnTo>
                  <a:cubicBezTo>
                    <a:pt x="662" y="2174"/>
                    <a:pt x="820" y="2615"/>
                    <a:pt x="1135" y="2930"/>
                  </a:cubicBezTo>
                  <a:cubicBezTo>
                    <a:pt x="1450" y="3245"/>
                    <a:pt x="1891" y="3434"/>
                    <a:pt x="2363" y="3434"/>
                  </a:cubicBezTo>
                  <a:lnTo>
                    <a:pt x="3025" y="3434"/>
                  </a:lnTo>
                  <a:cubicBezTo>
                    <a:pt x="3245" y="3434"/>
                    <a:pt x="3403" y="3277"/>
                    <a:pt x="3403" y="3088"/>
                  </a:cubicBezTo>
                  <a:cubicBezTo>
                    <a:pt x="3403" y="2899"/>
                    <a:pt x="3245" y="2741"/>
                    <a:pt x="3025" y="2741"/>
                  </a:cubicBezTo>
                  <a:lnTo>
                    <a:pt x="2363" y="2741"/>
                  </a:lnTo>
                  <a:cubicBezTo>
                    <a:pt x="1828" y="2741"/>
                    <a:pt x="1355" y="2269"/>
                    <a:pt x="1355" y="1670"/>
                  </a:cubicBezTo>
                  <a:lnTo>
                    <a:pt x="1355" y="1134"/>
                  </a:lnTo>
                  <a:lnTo>
                    <a:pt x="1450" y="1229"/>
                  </a:lnTo>
                  <a:cubicBezTo>
                    <a:pt x="1513" y="1292"/>
                    <a:pt x="1607" y="1323"/>
                    <a:pt x="1698" y="1323"/>
                  </a:cubicBezTo>
                  <a:cubicBezTo>
                    <a:pt x="1788" y="1323"/>
                    <a:pt x="1875" y="1292"/>
                    <a:pt x="1922" y="1229"/>
                  </a:cubicBezTo>
                  <a:cubicBezTo>
                    <a:pt x="2048" y="1134"/>
                    <a:pt x="2048" y="882"/>
                    <a:pt x="1922" y="756"/>
                  </a:cubicBezTo>
                  <a:lnTo>
                    <a:pt x="1261" y="95"/>
                  </a:lnTo>
                  <a:cubicBezTo>
                    <a:pt x="1198" y="32"/>
                    <a:pt x="1111" y="0"/>
                    <a:pt x="1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303" name="Google Shape;1303;p34"/>
            <p:cNvSpPr/>
            <p:nvPr/>
          </p:nvSpPr>
          <p:spPr>
            <a:xfrm>
              <a:off x="-33673825" y="1916675"/>
              <a:ext cx="189050" cy="189050"/>
            </a:xfrm>
            <a:custGeom>
              <a:avLst/>
              <a:gdLst/>
              <a:ahLst/>
              <a:cxnLst/>
              <a:rect l="l" t="t" r="r" b="b"/>
              <a:pathLst>
                <a:path w="7562" h="7562" extrusionOk="0">
                  <a:moveTo>
                    <a:pt x="3718" y="694"/>
                  </a:moveTo>
                  <a:cubicBezTo>
                    <a:pt x="5073" y="694"/>
                    <a:pt x="6144" y="1733"/>
                    <a:pt x="6144" y="3088"/>
                  </a:cubicBezTo>
                  <a:lnTo>
                    <a:pt x="6144" y="3466"/>
                  </a:lnTo>
                  <a:lnTo>
                    <a:pt x="6081" y="3466"/>
                  </a:lnTo>
                  <a:cubicBezTo>
                    <a:pt x="5986" y="2647"/>
                    <a:pt x="5262" y="2048"/>
                    <a:pt x="4411" y="2048"/>
                  </a:cubicBezTo>
                  <a:lnTo>
                    <a:pt x="3025" y="2048"/>
                  </a:lnTo>
                  <a:cubicBezTo>
                    <a:pt x="2143" y="2048"/>
                    <a:pt x="1481" y="2678"/>
                    <a:pt x="1324" y="3466"/>
                  </a:cubicBezTo>
                  <a:lnTo>
                    <a:pt x="1292" y="3466"/>
                  </a:lnTo>
                  <a:lnTo>
                    <a:pt x="1292" y="3088"/>
                  </a:lnTo>
                  <a:cubicBezTo>
                    <a:pt x="1355" y="1733"/>
                    <a:pt x="2426" y="694"/>
                    <a:pt x="3718" y="694"/>
                  </a:cubicBezTo>
                  <a:close/>
                  <a:moveTo>
                    <a:pt x="4380" y="2741"/>
                  </a:moveTo>
                  <a:cubicBezTo>
                    <a:pt x="4915" y="2741"/>
                    <a:pt x="5388" y="3214"/>
                    <a:pt x="5388" y="3750"/>
                  </a:cubicBezTo>
                  <a:lnTo>
                    <a:pt x="5388" y="4096"/>
                  </a:lnTo>
                  <a:lnTo>
                    <a:pt x="5388" y="4096"/>
                  </a:lnTo>
                  <a:cubicBezTo>
                    <a:pt x="5153" y="4096"/>
                    <a:pt x="4907" y="4091"/>
                    <a:pt x="4821" y="4033"/>
                  </a:cubicBezTo>
                  <a:cubicBezTo>
                    <a:pt x="4789" y="4002"/>
                    <a:pt x="4758" y="3876"/>
                    <a:pt x="4758" y="3781"/>
                  </a:cubicBezTo>
                  <a:cubicBezTo>
                    <a:pt x="4758" y="3592"/>
                    <a:pt x="4600" y="3435"/>
                    <a:pt x="4411" y="3435"/>
                  </a:cubicBezTo>
                  <a:cubicBezTo>
                    <a:pt x="4191" y="3435"/>
                    <a:pt x="4033" y="3592"/>
                    <a:pt x="4033" y="3781"/>
                  </a:cubicBezTo>
                  <a:cubicBezTo>
                    <a:pt x="4033" y="3876"/>
                    <a:pt x="4033" y="4002"/>
                    <a:pt x="3970" y="4033"/>
                  </a:cubicBezTo>
                  <a:cubicBezTo>
                    <a:pt x="3907" y="4096"/>
                    <a:pt x="3757" y="4112"/>
                    <a:pt x="3576" y="4112"/>
                  </a:cubicBezTo>
                  <a:cubicBezTo>
                    <a:pt x="3395" y="4112"/>
                    <a:pt x="3182" y="4096"/>
                    <a:pt x="2993" y="4096"/>
                  </a:cubicBezTo>
                  <a:lnTo>
                    <a:pt x="1954" y="4096"/>
                  </a:lnTo>
                  <a:lnTo>
                    <a:pt x="1954" y="3750"/>
                  </a:lnTo>
                  <a:cubicBezTo>
                    <a:pt x="1954" y="3214"/>
                    <a:pt x="2426" y="2741"/>
                    <a:pt x="2993" y="2741"/>
                  </a:cubicBezTo>
                  <a:close/>
                  <a:moveTo>
                    <a:pt x="1009" y="4065"/>
                  </a:moveTo>
                  <a:cubicBezTo>
                    <a:pt x="1198" y="4065"/>
                    <a:pt x="1355" y="4222"/>
                    <a:pt x="1355" y="4411"/>
                  </a:cubicBezTo>
                  <a:lnTo>
                    <a:pt x="1355" y="5104"/>
                  </a:lnTo>
                  <a:cubicBezTo>
                    <a:pt x="1355" y="5293"/>
                    <a:pt x="1198" y="5451"/>
                    <a:pt x="1009" y="5451"/>
                  </a:cubicBezTo>
                  <a:cubicBezTo>
                    <a:pt x="820" y="5451"/>
                    <a:pt x="662" y="5293"/>
                    <a:pt x="662" y="5104"/>
                  </a:cubicBezTo>
                  <a:lnTo>
                    <a:pt x="662" y="4411"/>
                  </a:lnTo>
                  <a:cubicBezTo>
                    <a:pt x="662" y="4222"/>
                    <a:pt x="820" y="4065"/>
                    <a:pt x="1009" y="4065"/>
                  </a:cubicBezTo>
                  <a:close/>
                  <a:moveTo>
                    <a:pt x="6490" y="4096"/>
                  </a:moveTo>
                  <a:cubicBezTo>
                    <a:pt x="6679" y="4096"/>
                    <a:pt x="6837" y="4254"/>
                    <a:pt x="6837" y="4474"/>
                  </a:cubicBezTo>
                  <a:lnTo>
                    <a:pt x="6837" y="5136"/>
                  </a:lnTo>
                  <a:cubicBezTo>
                    <a:pt x="6837" y="5325"/>
                    <a:pt x="6679" y="5482"/>
                    <a:pt x="6490" y="5482"/>
                  </a:cubicBezTo>
                  <a:cubicBezTo>
                    <a:pt x="6301" y="5482"/>
                    <a:pt x="6144" y="5325"/>
                    <a:pt x="6144" y="5136"/>
                  </a:cubicBezTo>
                  <a:lnTo>
                    <a:pt x="6144" y="4474"/>
                  </a:lnTo>
                  <a:cubicBezTo>
                    <a:pt x="6144" y="4254"/>
                    <a:pt x="6301" y="4096"/>
                    <a:pt x="6490" y="4096"/>
                  </a:cubicBezTo>
                  <a:close/>
                  <a:moveTo>
                    <a:pt x="4443" y="4537"/>
                  </a:moveTo>
                  <a:cubicBezTo>
                    <a:pt x="4726" y="4726"/>
                    <a:pt x="5073" y="4789"/>
                    <a:pt x="5451" y="4789"/>
                  </a:cubicBezTo>
                  <a:lnTo>
                    <a:pt x="5451" y="5136"/>
                  </a:lnTo>
                  <a:cubicBezTo>
                    <a:pt x="5451" y="6081"/>
                    <a:pt x="4663" y="6869"/>
                    <a:pt x="3718" y="6869"/>
                  </a:cubicBezTo>
                  <a:cubicBezTo>
                    <a:pt x="2773" y="6869"/>
                    <a:pt x="2048" y="6081"/>
                    <a:pt x="2048" y="5136"/>
                  </a:cubicBezTo>
                  <a:lnTo>
                    <a:pt x="2048" y="4789"/>
                  </a:lnTo>
                  <a:lnTo>
                    <a:pt x="3056" y="4789"/>
                  </a:lnTo>
                  <a:cubicBezTo>
                    <a:pt x="3148" y="4789"/>
                    <a:pt x="3241" y="4790"/>
                    <a:pt x="3333" y="4790"/>
                  </a:cubicBezTo>
                  <a:cubicBezTo>
                    <a:pt x="3749" y="4790"/>
                    <a:pt x="4159" y="4769"/>
                    <a:pt x="4443" y="4537"/>
                  </a:cubicBezTo>
                  <a:close/>
                  <a:moveTo>
                    <a:pt x="3813" y="1"/>
                  </a:moveTo>
                  <a:cubicBezTo>
                    <a:pt x="2111" y="1"/>
                    <a:pt x="725" y="1387"/>
                    <a:pt x="725" y="3088"/>
                  </a:cubicBezTo>
                  <a:lnTo>
                    <a:pt x="725" y="3466"/>
                  </a:lnTo>
                  <a:cubicBezTo>
                    <a:pt x="347" y="3624"/>
                    <a:pt x="63" y="4002"/>
                    <a:pt x="63" y="4474"/>
                  </a:cubicBezTo>
                  <a:lnTo>
                    <a:pt x="63" y="5136"/>
                  </a:lnTo>
                  <a:cubicBezTo>
                    <a:pt x="0" y="5671"/>
                    <a:pt x="473" y="6144"/>
                    <a:pt x="1009" y="6144"/>
                  </a:cubicBezTo>
                  <a:cubicBezTo>
                    <a:pt x="1198" y="6144"/>
                    <a:pt x="1355" y="6112"/>
                    <a:pt x="1513" y="6049"/>
                  </a:cubicBezTo>
                  <a:cubicBezTo>
                    <a:pt x="1891" y="6932"/>
                    <a:pt x="2741" y="7562"/>
                    <a:pt x="3781" y="7562"/>
                  </a:cubicBezTo>
                  <a:cubicBezTo>
                    <a:pt x="4789" y="7562"/>
                    <a:pt x="5671" y="6932"/>
                    <a:pt x="6018" y="6049"/>
                  </a:cubicBezTo>
                  <a:cubicBezTo>
                    <a:pt x="6175" y="6112"/>
                    <a:pt x="6333" y="6144"/>
                    <a:pt x="6522" y="6144"/>
                  </a:cubicBezTo>
                  <a:cubicBezTo>
                    <a:pt x="7089" y="6144"/>
                    <a:pt x="7562" y="5671"/>
                    <a:pt x="7562" y="5136"/>
                  </a:cubicBezTo>
                  <a:lnTo>
                    <a:pt x="7562" y="4474"/>
                  </a:lnTo>
                  <a:cubicBezTo>
                    <a:pt x="7562" y="4033"/>
                    <a:pt x="7278" y="3624"/>
                    <a:pt x="6869" y="3466"/>
                  </a:cubicBezTo>
                  <a:lnTo>
                    <a:pt x="6869" y="3088"/>
                  </a:lnTo>
                  <a:cubicBezTo>
                    <a:pt x="6869" y="1387"/>
                    <a:pt x="5514" y="1"/>
                    <a:pt x="38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304" name="Google Shape;1304;p34"/>
            <p:cNvSpPr/>
            <p:nvPr/>
          </p:nvSpPr>
          <p:spPr>
            <a:xfrm>
              <a:off x="-33503700" y="2070250"/>
              <a:ext cx="121325" cy="137075"/>
            </a:xfrm>
            <a:custGeom>
              <a:avLst/>
              <a:gdLst/>
              <a:ahLst/>
              <a:cxnLst/>
              <a:rect l="l" t="t" r="r" b="b"/>
              <a:pathLst>
                <a:path w="4853" h="5483" extrusionOk="0">
                  <a:moveTo>
                    <a:pt x="3151" y="726"/>
                  </a:moveTo>
                  <a:cubicBezTo>
                    <a:pt x="3687" y="726"/>
                    <a:pt x="4222" y="1198"/>
                    <a:pt x="4222" y="1734"/>
                  </a:cubicBezTo>
                  <a:lnTo>
                    <a:pt x="4222" y="2112"/>
                  </a:lnTo>
                  <a:cubicBezTo>
                    <a:pt x="3939" y="2112"/>
                    <a:pt x="3655" y="2112"/>
                    <a:pt x="3592" y="1986"/>
                  </a:cubicBezTo>
                  <a:cubicBezTo>
                    <a:pt x="3529" y="1954"/>
                    <a:pt x="3498" y="1828"/>
                    <a:pt x="3498" y="1734"/>
                  </a:cubicBezTo>
                  <a:cubicBezTo>
                    <a:pt x="3498" y="1545"/>
                    <a:pt x="3340" y="1387"/>
                    <a:pt x="3151" y="1387"/>
                  </a:cubicBezTo>
                  <a:cubicBezTo>
                    <a:pt x="2962" y="1387"/>
                    <a:pt x="2804" y="1545"/>
                    <a:pt x="2804" y="1734"/>
                  </a:cubicBezTo>
                  <a:cubicBezTo>
                    <a:pt x="2804" y="1828"/>
                    <a:pt x="2804" y="1954"/>
                    <a:pt x="2710" y="1986"/>
                  </a:cubicBezTo>
                  <a:cubicBezTo>
                    <a:pt x="2636" y="2060"/>
                    <a:pt x="2487" y="2090"/>
                    <a:pt x="2312" y="2090"/>
                  </a:cubicBezTo>
                  <a:cubicBezTo>
                    <a:pt x="2189" y="2090"/>
                    <a:pt x="2053" y="2075"/>
                    <a:pt x="1922" y="2049"/>
                  </a:cubicBezTo>
                  <a:lnTo>
                    <a:pt x="694" y="2049"/>
                  </a:lnTo>
                  <a:lnTo>
                    <a:pt x="694" y="1734"/>
                  </a:lnTo>
                  <a:cubicBezTo>
                    <a:pt x="694" y="1198"/>
                    <a:pt x="1166" y="726"/>
                    <a:pt x="1765" y="726"/>
                  </a:cubicBezTo>
                  <a:close/>
                  <a:moveTo>
                    <a:pt x="3151" y="2521"/>
                  </a:moveTo>
                  <a:cubicBezTo>
                    <a:pt x="3435" y="2742"/>
                    <a:pt x="3813" y="2773"/>
                    <a:pt x="4222" y="2773"/>
                  </a:cubicBezTo>
                  <a:lnTo>
                    <a:pt x="4222" y="3120"/>
                  </a:lnTo>
                  <a:cubicBezTo>
                    <a:pt x="4159" y="4034"/>
                    <a:pt x="3372" y="4853"/>
                    <a:pt x="2426" y="4853"/>
                  </a:cubicBezTo>
                  <a:cubicBezTo>
                    <a:pt x="1481" y="4853"/>
                    <a:pt x="694" y="4065"/>
                    <a:pt x="694" y="3120"/>
                  </a:cubicBezTo>
                  <a:lnTo>
                    <a:pt x="694" y="2773"/>
                  </a:lnTo>
                  <a:lnTo>
                    <a:pt x="1765" y="2773"/>
                  </a:lnTo>
                  <a:cubicBezTo>
                    <a:pt x="1859" y="2773"/>
                    <a:pt x="2836" y="2773"/>
                    <a:pt x="3151" y="2521"/>
                  </a:cubicBezTo>
                  <a:close/>
                  <a:moveTo>
                    <a:pt x="1733" y="1"/>
                  </a:moveTo>
                  <a:cubicBezTo>
                    <a:pt x="788" y="1"/>
                    <a:pt x="1" y="757"/>
                    <a:pt x="1" y="1702"/>
                  </a:cubicBezTo>
                  <a:lnTo>
                    <a:pt x="1" y="3088"/>
                  </a:lnTo>
                  <a:cubicBezTo>
                    <a:pt x="1" y="4412"/>
                    <a:pt x="1103" y="5483"/>
                    <a:pt x="2395" y="5483"/>
                  </a:cubicBezTo>
                  <a:cubicBezTo>
                    <a:pt x="3750" y="5483"/>
                    <a:pt x="4789" y="4380"/>
                    <a:pt x="4789" y="3088"/>
                  </a:cubicBezTo>
                  <a:lnTo>
                    <a:pt x="4789" y="1702"/>
                  </a:lnTo>
                  <a:cubicBezTo>
                    <a:pt x="4852" y="789"/>
                    <a:pt x="4065" y="1"/>
                    <a:pt x="3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grpSp>
        <p:nvGrpSpPr>
          <p:cNvPr id="1305" name="Google Shape;1305;p34"/>
          <p:cNvGrpSpPr/>
          <p:nvPr/>
        </p:nvGrpSpPr>
        <p:grpSpPr>
          <a:xfrm>
            <a:off x="697279" y="3999699"/>
            <a:ext cx="451787" cy="450523"/>
            <a:chOff x="2821450" y="2957850"/>
            <a:chExt cx="259275" cy="258550"/>
          </a:xfrm>
        </p:grpSpPr>
        <p:sp>
          <p:nvSpPr>
            <p:cNvPr id="1306" name="Google Shape;1306;p34"/>
            <p:cNvSpPr/>
            <p:nvPr/>
          </p:nvSpPr>
          <p:spPr>
            <a:xfrm>
              <a:off x="2821450" y="3080500"/>
              <a:ext cx="259275" cy="135900"/>
            </a:xfrm>
            <a:custGeom>
              <a:avLst/>
              <a:gdLst/>
              <a:ahLst/>
              <a:cxnLst/>
              <a:rect l="l" t="t" r="r" b="b"/>
              <a:pathLst>
                <a:path w="10371" h="5436" extrusionOk="0">
                  <a:moveTo>
                    <a:pt x="2677" y="585"/>
                  </a:moveTo>
                  <a:cubicBezTo>
                    <a:pt x="3151" y="585"/>
                    <a:pt x="3569" y="1004"/>
                    <a:pt x="3569" y="1505"/>
                  </a:cubicBezTo>
                  <a:cubicBezTo>
                    <a:pt x="3569" y="1979"/>
                    <a:pt x="3151" y="2397"/>
                    <a:pt x="2677" y="2397"/>
                  </a:cubicBezTo>
                  <a:cubicBezTo>
                    <a:pt x="2147" y="2397"/>
                    <a:pt x="1757" y="1979"/>
                    <a:pt x="1757" y="1505"/>
                  </a:cubicBezTo>
                  <a:cubicBezTo>
                    <a:pt x="1757" y="1004"/>
                    <a:pt x="2175" y="585"/>
                    <a:pt x="2677" y="585"/>
                  </a:cubicBezTo>
                  <a:close/>
                  <a:moveTo>
                    <a:pt x="7555" y="585"/>
                  </a:moveTo>
                  <a:cubicBezTo>
                    <a:pt x="8029" y="585"/>
                    <a:pt x="8447" y="1004"/>
                    <a:pt x="8447" y="1505"/>
                  </a:cubicBezTo>
                  <a:cubicBezTo>
                    <a:pt x="8447" y="1979"/>
                    <a:pt x="8029" y="2397"/>
                    <a:pt x="7555" y="2397"/>
                  </a:cubicBezTo>
                  <a:cubicBezTo>
                    <a:pt x="7025" y="2397"/>
                    <a:pt x="6635" y="1979"/>
                    <a:pt x="6635" y="1505"/>
                  </a:cubicBezTo>
                  <a:cubicBezTo>
                    <a:pt x="6635" y="1004"/>
                    <a:pt x="7053" y="585"/>
                    <a:pt x="7555" y="585"/>
                  </a:cubicBezTo>
                  <a:close/>
                  <a:moveTo>
                    <a:pt x="2677" y="2983"/>
                  </a:moveTo>
                  <a:cubicBezTo>
                    <a:pt x="3736" y="2983"/>
                    <a:pt x="4628" y="3791"/>
                    <a:pt x="4795" y="4795"/>
                  </a:cubicBezTo>
                  <a:lnTo>
                    <a:pt x="586" y="4795"/>
                  </a:lnTo>
                  <a:cubicBezTo>
                    <a:pt x="698" y="3791"/>
                    <a:pt x="1618" y="2983"/>
                    <a:pt x="2677" y="2983"/>
                  </a:cubicBezTo>
                  <a:close/>
                  <a:moveTo>
                    <a:pt x="7555" y="2983"/>
                  </a:moveTo>
                  <a:cubicBezTo>
                    <a:pt x="8614" y="2983"/>
                    <a:pt x="9506" y="3791"/>
                    <a:pt x="9646" y="4795"/>
                  </a:cubicBezTo>
                  <a:lnTo>
                    <a:pt x="5409" y="4795"/>
                  </a:lnTo>
                  <a:cubicBezTo>
                    <a:pt x="5548" y="3791"/>
                    <a:pt x="6468" y="2983"/>
                    <a:pt x="7555" y="2983"/>
                  </a:cubicBezTo>
                  <a:close/>
                  <a:moveTo>
                    <a:pt x="2733" y="0"/>
                  </a:moveTo>
                  <a:cubicBezTo>
                    <a:pt x="1896" y="0"/>
                    <a:pt x="1227" y="669"/>
                    <a:pt x="1227" y="1505"/>
                  </a:cubicBezTo>
                  <a:cubicBezTo>
                    <a:pt x="1227" y="1951"/>
                    <a:pt x="1395" y="2342"/>
                    <a:pt x="1729" y="2620"/>
                  </a:cubicBezTo>
                  <a:cubicBezTo>
                    <a:pt x="698" y="3039"/>
                    <a:pt x="1" y="4014"/>
                    <a:pt x="1" y="5129"/>
                  </a:cubicBezTo>
                  <a:cubicBezTo>
                    <a:pt x="1" y="5296"/>
                    <a:pt x="140" y="5436"/>
                    <a:pt x="335" y="5436"/>
                  </a:cubicBezTo>
                  <a:lnTo>
                    <a:pt x="10036" y="5436"/>
                  </a:lnTo>
                  <a:cubicBezTo>
                    <a:pt x="10231" y="5436"/>
                    <a:pt x="10370" y="5296"/>
                    <a:pt x="10370" y="5129"/>
                  </a:cubicBezTo>
                  <a:cubicBezTo>
                    <a:pt x="10259" y="3958"/>
                    <a:pt x="9562" y="2983"/>
                    <a:pt x="8559" y="2620"/>
                  </a:cubicBezTo>
                  <a:cubicBezTo>
                    <a:pt x="8865" y="2342"/>
                    <a:pt x="9032" y="1951"/>
                    <a:pt x="9032" y="1505"/>
                  </a:cubicBezTo>
                  <a:cubicBezTo>
                    <a:pt x="9032" y="669"/>
                    <a:pt x="8391" y="0"/>
                    <a:pt x="7555" y="0"/>
                  </a:cubicBezTo>
                  <a:cubicBezTo>
                    <a:pt x="6719" y="0"/>
                    <a:pt x="6050" y="669"/>
                    <a:pt x="6050" y="1505"/>
                  </a:cubicBezTo>
                  <a:cubicBezTo>
                    <a:pt x="6050" y="1951"/>
                    <a:pt x="6217" y="2342"/>
                    <a:pt x="6524" y="2620"/>
                  </a:cubicBezTo>
                  <a:cubicBezTo>
                    <a:pt x="5910" y="2843"/>
                    <a:pt x="5409" y="3317"/>
                    <a:pt x="5130" y="3903"/>
                  </a:cubicBezTo>
                  <a:cubicBezTo>
                    <a:pt x="4823" y="3317"/>
                    <a:pt x="4322" y="2843"/>
                    <a:pt x="3736" y="2620"/>
                  </a:cubicBezTo>
                  <a:cubicBezTo>
                    <a:pt x="4043" y="2342"/>
                    <a:pt x="4238" y="1951"/>
                    <a:pt x="4238" y="1505"/>
                  </a:cubicBezTo>
                  <a:cubicBezTo>
                    <a:pt x="4238" y="669"/>
                    <a:pt x="3569" y="0"/>
                    <a:pt x="27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307" name="Google Shape;1307;p34"/>
            <p:cNvSpPr/>
            <p:nvPr/>
          </p:nvSpPr>
          <p:spPr>
            <a:xfrm>
              <a:off x="2831900" y="2957850"/>
              <a:ext cx="228625" cy="106350"/>
            </a:xfrm>
            <a:custGeom>
              <a:avLst/>
              <a:gdLst/>
              <a:ahLst/>
              <a:cxnLst/>
              <a:rect l="l" t="t" r="r" b="b"/>
              <a:pathLst>
                <a:path w="9145" h="4254" extrusionOk="0">
                  <a:moveTo>
                    <a:pt x="8336" y="585"/>
                  </a:moveTo>
                  <a:cubicBezTo>
                    <a:pt x="8531" y="585"/>
                    <a:pt x="8642" y="725"/>
                    <a:pt x="8642" y="892"/>
                  </a:cubicBezTo>
                  <a:lnTo>
                    <a:pt x="8642" y="2119"/>
                  </a:lnTo>
                  <a:cubicBezTo>
                    <a:pt x="8642" y="2286"/>
                    <a:pt x="8531" y="2425"/>
                    <a:pt x="8336" y="2425"/>
                  </a:cubicBezTo>
                  <a:lnTo>
                    <a:pt x="7137" y="2425"/>
                  </a:lnTo>
                  <a:cubicBezTo>
                    <a:pt x="6942" y="2425"/>
                    <a:pt x="6803" y="2565"/>
                    <a:pt x="6803" y="2732"/>
                  </a:cubicBezTo>
                  <a:lnTo>
                    <a:pt x="6803" y="3234"/>
                  </a:lnTo>
                  <a:lnTo>
                    <a:pt x="6106" y="2537"/>
                  </a:lnTo>
                  <a:cubicBezTo>
                    <a:pt x="6050" y="2453"/>
                    <a:pt x="5966" y="2425"/>
                    <a:pt x="5911" y="2425"/>
                  </a:cubicBezTo>
                  <a:lnTo>
                    <a:pt x="3430" y="2425"/>
                  </a:lnTo>
                  <a:cubicBezTo>
                    <a:pt x="3346" y="2425"/>
                    <a:pt x="3262" y="2453"/>
                    <a:pt x="3207" y="2537"/>
                  </a:cubicBezTo>
                  <a:lnTo>
                    <a:pt x="2510" y="3234"/>
                  </a:lnTo>
                  <a:lnTo>
                    <a:pt x="2510" y="2732"/>
                  </a:lnTo>
                  <a:cubicBezTo>
                    <a:pt x="2510" y="2565"/>
                    <a:pt x="2370" y="2425"/>
                    <a:pt x="2203" y="2425"/>
                  </a:cubicBezTo>
                  <a:lnTo>
                    <a:pt x="1032" y="2425"/>
                  </a:lnTo>
                  <a:cubicBezTo>
                    <a:pt x="865" y="2425"/>
                    <a:pt x="726" y="2286"/>
                    <a:pt x="726" y="2119"/>
                  </a:cubicBezTo>
                  <a:lnTo>
                    <a:pt x="726" y="892"/>
                  </a:lnTo>
                  <a:cubicBezTo>
                    <a:pt x="726" y="725"/>
                    <a:pt x="865" y="585"/>
                    <a:pt x="1032" y="585"/>
                  </a:cubicBezTo>
                  <a:close/>
                  <a:moveTo>
                    <a:pt x="921" y="0"/>
                  </a:moveTo>
                  <a:cubicBezTo>
                    <a:pt x="447" y="0"/>
                    <a:pt x="1" y="418"/>
                    <a:pt x="1" y="892"/>
                  </a:cubicBezTo>
                  <a:lnTo>
                    <a:pt x="1" y="2119"/>
                  </a:lnTo>
                  <a:cubicBezTo>
                    <a:pt x="1" y="2592"/>
                    <a:pt x="419" y="3011"/>
                    <a:pt x="921" y="3011"/>
                  </a:cubicBezTo>
                  <a:lnTo>
                    <a:pt x="1841" y="3011"/>
                  </a:lnTo>
                  <a:lnTo>
                    <a:pt x="1841" y="3958"/>
                  </a:lnTo>
                  <a:cubicBezTo>
                    <a:pt x="1924" y="4098"/>
                    <a:pt x="2008" y="4209"/>
                    <a:pt x="2120" y="4237"/>
                  </a:cubicBezTo>
                  <a:cubicBezTo>
                    <a:pt x="2150" y="4247"/>
                    <a:pt x="2188" y="4254"/>
                    <a:pt x="2228" y="4254"/>
                  </a:cubicBezTo>
                  <a:cubicBezTo>
                    <a:pt x="2298" y="4254"/>
                    <a:pt x="2373" y="4234"/>
                    <a:pt x="2426" y="4181"/>
                  </a:cubicBezTo>
                  <a:lnTo>
                    <a:pt x="3541" y="3011"/>
                  </a:lnTo>
                  <a:lnTo>
                    <a:pt x="5743" y="3011"/>
                  </a:lnTo>
                  <a:lnTo>
                    <a:pt x="6830" y="4181"/>
                  </a:lnTo>
                  <a:cubicBezTo>
                    <a:pt x="6883" y="4234"/>
                    <a:pt x="6959" y="4254"/>
                    <a:pt x="7035" y="4254"/>
                  </a:cubicBezTo>
                  <a:cubicBezTo>
                    <a:pt x="7080" y="4254"/>
                    <a:pt x="7124" y="4247"/>
                    <a:pt x="7165" y="4237"/>
                  </a:cubicBezTo>
                  <a:cubicBezTo>
                    <a:pt x="7249" y="4209"/>
                    <a:pt x="7332" y="4070"/>
                    <a:pt x="7332" y="3958"/>
                  </a:cubicBezTo>
                  <a:lnTo>
                    <a:pt x="7332" y="3011"/>
                  </a:lnTo>
                  <a:lnTo>
                    <a:pt x="8224" y="3011"/>
                  </a:lnTo>
                  <a:cubicBezTo>
                    <a:pt x="8726" y="3011"/>
                    <a:pt x="9144" y="2592"/>
                    <a:pt x="9144" y="2119"/>
                  </a:cubicBezTo>
                  <a:lnTo>
                    <a:pt x="9144" y="892"/>
                  </a:lnTo>
                  <a:cubicBezTo>
                    <a:pt x="9144" y="418"/>
                    <a:pt x="8726" y="0"/>
                    <a:pt x="82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308" name="Google Shape;1308;p34"/>
            <p:cNvSpPr/>
            <p:nvPr/>
          </p:nvSpPr>
          <p:spPr>
            <a:xfrm>
              <a:off x="3024600" y="2966925"/>
              <a:ext cx="29875" cy="58497"/>
            </a:xfrm>
            <a:custGeom>
              <a:avLst/>
              <a:gdLst/>
              <a:ahLst/>
              <a:cxnLst/>
              <a:rect l="l" t="t" r="r" b="b"/>
              <a:pathLst>
                <a:path w="1195" h="2376" extrusionOk="0">
                  <a:moveTo>
                    <a:pt x="159" y="2269"/>
                  </a:moveTo>
                  <a:cubicBezTo>
                    <a:pt x="131" y="2225"/>
                    <a:pt x="349" y="2178"/>
                    <a:pt x="444" y="2102"/>
                  </a:cubicBezTo>
                  <a:cubicBezTo>
                    <a:pt x="539" y="2027"/>
                    <a:pt x="682" y="2090"/>
                    <a:pt x="730" y="1816"/>
                  </a:cubicBezTo>
                  <a:cubicBezTo>
                    <a:pt x="778" y="1542"/>
                    <a:pt x="774" y="725"/>
                    <a:pt x="730" y="459"/>
                  </a:cubicBezTo>
                  <a:cubicBezTo>
                    <a:pt x="686" y="193"/>
                    <a:pt x="587" y="273"/>
                    <a:pt x="468" y="221"/>
                  </a:cubicBezTo>
                  <a:cubicBezTo>
                    <a:pt x="349" y="169"/>
                    <a:pt x="-16" y="185"/>
                    <a:pt x="16" y="149"/>
                  </a:cubicBezTo>
                  <a:cubicBezTo>
                    <a:pt x="48" y="113"/>
                    <a:pt x="473" y="-21"/>
                    <a:pt x="659" y="7"/>
                  </a:cubicBezTo>
                  <a:cubicBezTo>
                    <a:pt x="846" y="35"/>
                    <a:pt x="1048" y="54"/>
                    <a:pt x="1135" y="316"/>
                  </a:cubicBezTo>
                  <a:cubicBezTo>
                    <a:pt x="1222" y="578"/>
                    <a:pt x="1183" y="1276"/>
                    <a:pt x="1183" y="1578"/>
                  </a:cubicBezTo>
                  <a:cubicBezTo>
                    <a:pt x="1183" y="1880"/>
                    <a:pt x="1230" y="1995"/>
                    <a:pt x="1135" y="2126"/>
                  </a:cubicBezTo>
                  <a:cubicBezTo>
                    <a:pt x="1040" y="2257"/>
                    <a:pt x="774" y="2340"/>
                    <a:pt x="611" y="2364"/>
                  </a:cubicBezTo>
                  <a:cubicBezTo>
                    <a:pt x="448" y="2388"/>
                    <a:pt x="187" y="2313"/>
                    <a:pt x="159" y="226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4" grpId="0"/>
      <p:bldP spid="1275" grpId="0" animBg="1"/>
      <p:bldP spid="1281" grpId="0"/>
      <p:bldP spid="1284" grpId="0"/>
      <p:bldP spid="1285" grpId="0" animBg="1"/>
      <p:bldP spid="129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34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0900" cy="84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>
                <a:latin typeface="+mj-lt"/>
              </a:rPr>
              <a:t>ENTITY FRAMEWORK DATABASE FIRST</a:t>
            </a:r>
            <a:endParaRPr b="1" dirty="0">
              <a:latin typeface="+mj-lt"/>
            </a:endParaRPr>
          </a:p>
        </p:txBody>
      </p:sp>
      <p:grpSp>
        <p:nvGrpSpPr>
          <p:cNvPr id="1300" name="Google Shape;1300;p34"/>
          <p:cNvGrpSpPr/>
          <p:nvPr/>
        </p:nvGrpSpPr>
        <p:grpSpPr>
          <a:xfrm>
            <a:off x="7992519" y="1134015"/>
            <a:ext cx="457868" cy="457926"/>
            <a:chOff x="-33673825" y="1916675"/>
            <a:chExt cx="291450" cy="291450"/>
          </a:xfrm>
        </p:grpSpPr>
        <p:sp>
          <p:nvSpPr>
            <p:cNvPr id="1301" name="Google Shape;1301;p34"/>
            <p:cNvSpPr/>
            <p:nvPr/>
          </p:nvSpPr>
          <p:spPr>
            <a:xfrm>
              <a:off x="-33486375" y="1950550"/>
              <a:ext cx="85875" cy="85075"/>
            </a:xfrm>
            <a:custGeom>
              <a:avLst/>
              <a:gdLst/>
              <a:ahLst/>
              <a:cxnLst/>
              <a:rect l="l" t="t" r="r" b="b"/>
              <a:pathLst>
                <a:path w="3435" h="3403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79" y="693"/>
                  </a:cubicBezTo>
                  <a:lnTo>
                    <a:pt x="1072" y="693"/>
                  </a:lnTo>
                  <a:cubicBezTo>
                    <a:pt x="1639" y="693"/>
                    <a:pt x="2111" y="1166"/>
                    <a:pt x="2111" y="1733"/>
                  </a:cubicBezTo>
                  <a:lnTo>
                    <a:pt x="2111" y="2269"/>
                  </a:lnTo>
                  <a:lnTo>
                    <a:pt x="1985" y="2174"/>
                  </a:lnTo>
                  <a:cubicBezTo>
                    <a:pt x="1922" y="2111"/>
                    <a:pt x="1836" y="2080"/>
                    <a:pt x="1749" y="2080"/>
                  </a:cubicBezTo>
                  <a:cubicBezTo>
                    <a:pt x="1663" y="2080"/>
                    <a:pt x="1576" y="2111"/>
                    <a:pt x="1513" y="2174"/>
                  </a:cubicBezTo>
                  <a:cubicBezTo>
                    <a:pt x="1387" y="2269"/>
                    <a:pt x="1387" y="2521"/>
                    <a:pt x="1513" y="2647"/>
                  </a:cubicBezTo>
                  <a:lnTo>
                    <a:pt x="2174" y="3308"/>
                  </a:lnTo>
                  <a:cubicBezTo>
                    <a:pt x="2237" y="3371"/>
                    <a:pt x="2324" y="3403"/>
                    <a:pt x="2411" y="3403"/>
                  </a:cubicBezTo>
                  <a:cubicBezTo>
                    <a:pt x="2497" y="3403"/>
                    <a:pt x="2584" y="3371"/>
                    <a:pt x="2647" y="3308"/>
                  </a:cubicBezTo>
                  <a:lnTo>
                    <a:pt x="3309" y="2647"/>
                  </a:lnTo>
                  <a:cubicBezTo>
                    <a:pt x="3435" y="2521"/>
                    <a:pt x="3435" y="2269"/>
                    <a:pt x="3309" y="2174"/>
                  </a:cubicBezTo>
                  <a:cubicBezTo>
                    <a:pt x="3261" y="2111"/>
                    <a:pt x="3175" y="2080"/>
                    <a:pt x="3084" y="2080"/>
                  </a:cubicBezTo>
                  <a:cubicBezTo>
                    <a:pt x="2994" y="2080"/>
                    <a:pt x="2899" y="2111"/>
                    <a:pt x="2836" y="2174"/>
                  </a:cubicBezTo>
                  <a:lnTo>
                    <a:pt x="2742" y="2269"/>
                  </a:lnTo>
                  <a:lnTo>
                    <a:pt x="2742" y="1733"/>
                  </a:lnTo>
                  <a:cubicBezTo>
                    <a:pt x="2773" y="788"/>
                    <a:pt x="1985" y="0"/>
                    <a:pt x="10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302" name="Google Shape;1302;p34"/>
            <p:cNvSpPr/>
            <p:nvPr/>
          </p:nvSpPr>
          <p:spPr>
            <a:xfrm>
              <a:off x="-33605300" y="2122250"/>
              <a:ext cx="85075" cy="85875"/>
            </a:xfrm>
            <a:custGeom>
              <a:avLst/>
              <a:gdLst/>
              <a:ahLst/>
              <a:cxnLst/>
              <a:rect l="l" t="t" r="r" b="b"/>
              <a:pathLst>
                <a:path w="3403" h="3435" extrusionOk="0">
                  <a:moveTo>
                    <a:pt x="1024" y="0"/>
                  </a:moveTo>
                  <a:cubicBezTo>
                    <a:pt x="938" y="0"/>
                    <a:pt x="851" y="32"/>
                    <a:pt x="788" y="95"/>
                  </a:cubicBezTo>
                  <a:lnTo>
                    <a:pt x="126" y="756"/>
                  </a:lnTo>
                  <a:cubicBezTo>
                    <a:pt x="0" y="882"/>
                    <a:pt x="0" y="1134"/>
                    <a:pt x="126" y="1229"/>
                  </a:cubicBezTo>
                  <a:cubicBezTo>
                    <a:pt x="189" y="1292"/>
                    <a:pt x="276" y="1323"/>
                    <a:pt x="363" y="1323"/>
                  </a:cubicBezTo>
                  <a:cubicBezTo>
                    <a:pt x="449" y="1323"/>
                    <a:pt x="536" y="1292"/>
                    <a:pt x="599" y="1229"/>
                  </a:cubicBezTo>
                  <a:lnTo>
                    <a:pt x="725" y="1134"/>
                  </a:lnTo>
                  <a:lnTo>
                    <a:pt x="725" y="1670"/>
                  </a:lnTo>
                  <a:cubicBezTo>
                    <a:pt x="662" y="2174"/>
                    <a:pt x="820" y="2615"/>
                    <a:pt x="1135" y="2930"/>
                  </a:cubicBezTo>
                  <a:cubicBezTo>
                    <a:pt x="1450" y="3245"/>
                    <a:pt x="1891" y="3434"/>
                    <a:pt x="2363" y="3434"/>
                  </a:cubicBezTo>
                  <a:lnTo>
                    <a:pt x="3025" y="3434"/>
                  </a:lnTo>
                  <a:cubicBezTo>
                    <a:pt x="3245" y="3434"/>
                    <a:pt x="3403" y="3277"/>
                    <a:pt x="3403" y="3088"/>
                  </a:cubicBezTo>
                  <a:cubicBezTo>
                    <a:pt x="3403" y="2899"/>
                    <a:pt x="3245" y="2741"/>
                    <a:pt x="3025" y="2741"/>
                  </a:cubicBezTo>
                  <a:lnTo>
                    <a:pt x="2363" y="2741"/>
                  </a:lnTo>
                  <a:cubicBezTo>
                    <a:pt x="1828" y="2741"/>
                    <a:pt x="1355" y="2269"/>
                    <a:pt x="1355" y="1670"/>
                  </a:cubicBezTo>
                  <a:lnTo>
                    <a:pt x="1355" y="1134"/>
                  </a:lnTo>
                  <a:lnTo>
                    <a:pt x="1450" y="1229"/>
                  </a:lnTo>
                  <a:cubicBezTo>
                    <a:pt x="1513" y="1292"/>
                    <a:pt x="1607" y="1323"/>
                    <a:pt x="1698" y="1323"/>
                  </a:cubicBezTo>
                  <a:cubicBezTo>
                    <a:pt x="1788" y="1323"/>
                    <a:pt x="1875" y="1292"/>
                    <a:pt x="1922" y="1229"/>
                  </a:cubicBezTo>
                  <a:cubicBezTo>
                    <a:pt x="2048" y="1134"/>
                    <a:pt x="2048" y="882"/>
                    <a:pt x="1922" y="756"/>
                  </a:cubicBezTo>
                  <a:lnTo>
                    <a:pt x="1261" y="95"/>
                  </a:lnTo>
                  <a:cubicBezTo>
                    <a:pt x="1198" y="32"/>
                    <a:pt x="1111" y="0"/>
                    <a:pt x="1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303" name="Google Shape;1303;p34"/>
            <p:cNvSpPr/>
            <p:nvPr/>
          </p:nvSpPr>
          <p:spPr>
            <a:xfrm>
              <a:off x="-33673825" y="1916675"/>
              <a:ext cx="189050" cy="189050"/>
            </a:xfrm>
            <a:custGeom>
              <a:avLst/>
              <a:gdLst/>
              <a:ahLst/>
              <a:cxnLst/>
              <a:rect l="l" t="t" r="r" b="b"/>
              <a:pathLst>
                <a:path w="7562" h="7562" extrusionOk="0">
                  <a:moveTo>
                    <a:pt x="3718" y="694"/>
                  </a:moveTo>
                  <a:cubicBezTo>
                    <a:pt x="5073" y="694"/>
                    <a:pt x="6144" y="1733"/>
                    <a:pt x="6144" y="3088"/>
                  </a:cubicBezTo>
                  <a:lnTo>
                    <a:pt x="6144" y="3466"/>
                  </a:lnTo>
                  <a:lnTo>
                    <a:pt x="6081" y="3466"/>
                  </a:lnTo>
                  <a:cubicBezTo>
                    <a:pt x="5986" y="2647"/>
                    <a:pt x="5262" y="2048"/>
                    <a:pt x="4411" y="2048"/>
                  </a:cubicBezTo>
                  <a:lnTo>
                    <a:pt x="3025" y="2048"/>
                  </a:lnTo>
                  <a:cubicBezTo>
                    <a:pt x="2143" y="2048"/>
                    <a:pt x="1481" y="2678"/>
                    <a:pt x="1324" y="3466"/>
                  </a:cubicBezTo>
                  <a:lnTo>
                    <a:pt x="1292" y="3466"/>
                  </a:lnTo>
                  <a:lnTo>
                    <a:pt x="1292" y="3088"/>
                  </a:lnTo>
                  <a:cubicBezTo>
                    <a:pt x="1355" y="1733"/>
                    <a:pt x="2426" y="694"/>
                    <a:pt x="3718" y="694"/>
                  </a:cubicBezTo>
                  <a:close/>
                  <a:moveTo>
                    <a:pt x="4380" y="2741"/>
                  </a:moveTo>
                  <a:cubicBezTo>
                    <a:pt x="4915" y="2741"/>
                    <a:pt x="5388" y="3214"/>
                    <a:pt x="5388" y="3750"/>
                  </a:cubicBezTo>
                  <a:lnTo>
                    <a:pt x="5388" y="4096"/>
                  </a:lnTo>
                  <a:lnTo>
                    <a:pt x="5388" y="4096"/>
                  </a:lnTo>
                  <a:cubicBezTo>
                    <a:pt x="5153" y="4096"/>
                    <a:pt x="4907" y="4091"/>
                    <a:pt x="4821" y="4033"/>
                  </a:cubicBezTo>
                  <a:cubicBezTo>
                    <a:pt x="4789" y="4002"/>
                    <a:pt x="4758" y="3876"/>
                    <a:pt x="4758" y="3781"/>
                  </a:cubicBezTo>
                  <a:cubicBezTo>
                    <a:pt x="4758" y="3592"/>
                    <a:pt x="4600" y="3435"/>
                    <a:pt x="4411" y="3435"/>
                  </a:cubicBezTo>
                  <a:cubicBezTo>
                    <a:pt x="4191" y="3435"/>
                    <a:pt x="4033" y="3592"/>
                    <a:pt x="4033" y="3781"/>
                  </a:cubicBezTo>
                  <a:cubicBezTo>
                    <a:pt x="4033" y="3876"/>
                    <a:pt x="4033" y="4002"/>
                    <a:pt x="3970" y="4033"/>
                  </a:cubicBezTo>
                  <a:cubicBezTo>
                    <a:pt x="3907" y="4096"/>
                    <a:pt x="3757" y="4112"/>
                    <a:pt x="3576" y="4112"/>
                  </a:cubicBezTo>
                  <a:cubicBezTo>
                    <a:pt x="3395" y="4112"/>
                    <a:pt x="3182" y="4096"/>
                    <a:pt x="2993" y="4096"/>
                  </a:cubicBezTo>
                  <a:lnTo>
                    <a:pt x="1954" y="4096"/>
                  </a:lnTo>
                  <a:lnTo>
                    <a:pt x="1954" y="3750"/>
                  </a:lnTo>
                  <a:cubicBezTo>
                    <a:pt x="1954" y="3214"/>
                    <a:pt x="2426" y="2741"/>
                    <a:pt x="2993" y="2741"/>
                  </a:cubicBezTo>
                  <a:close/>
                  <a:moveTo>
                    <a:pt x="1009" y="4065"/>
                  </a:moveTo>
                  <a:cubicBezTo>
                    <a:pt x="1198" y="4065"/>
                    <a:pt x="1355" y="4222"/>
                    <a:pt x="1355" y="4411"/>
                  </a:cubicBezTo>
                  <a:lnTo>
                    <a:pt x="1355" y="5104"/>
                  </a:lnTo>
                  <a:cubicBezTo>
                    <a:pt x="1355" y="5293"/>
                    <a:pt x="1198" y="5451"/>
                    <a:pt x="1009" y="5451"/>
                  </a:cubicBezTo>
                  <a:cubicBezTo>
                    <a:pt x="820" y="5451"/>
                    <a:pt x="662" y="5293"/>
                    <a:pt x="662" y="5104"/>
                  </a:cubicBezTo>
                  <a:lnTo>
                    <a:pt x="662" y="4411"/>
                  </a:lnTo>
                  <a:cubicBezTo>
                    <a:pt x="662" y="4222"/>
                    <a:pt x="820" y="4065"/>
                    <a:pt x="1009" y="4065"/>
                  </a:cubicBezTo>
                  <a:close/>
                  <a:moveTo>
                    <a:pt x="6490" y="4096"/>
                  </a:moveTo>
                  <a:cubicBezTo>
                    <a:pt x="6679" y="4096"/>
                    <a:pt x="6837" y="4254"/>
                    <a:pt x="6837" y="4474"/>
                  </a:cubicBezTo>
                  <a:lnTo>
                    <a:pt x="6837" y="5136"/>
                  </a:lnTo>
                  <a:cubicBezTo>
                    <a:pt x="6837" y="5325"/>
                    <a:pt x="6679" y="5482"/>
                    <a:pt x="6490" y="5482"/>
                  </a:cubicBezTo>
                  <a:cubicBezTo>
                    <a:pt x="6301" y="5482"/>
                    <a:pt x="6144" y="5325"/>
                    <a:pt x="6144" y="5136"/>
                  </a:cubicBezTo>
                  <a:lnTo>
                    <a:pt x="6144" y="4474"/>
                  </a:lnTo>
                  <a:cubicBezTo>
                    <a:pt x="6144" y="4254"/>
                    <a:pt x="6301" y="4096"/>
                    <a:pt x="6490" y="4096"/>
                  </a:cubicBezTo>
                  <a:close/>
                  <a:moveTo>
                    <a:pt x="4443" y="4537"/>
                  </a:moveTo>
                  <a:cubicBezTo>
                    <a:pt x="4726" y="4726"/>
                    <a:pt x="5073" y="4789"/>
                    <a:pt x="5451" y="4789"/>
                  </a:cubicBezTo>
                  <a:lnTo>
                    <a:pt x="5451" y="5136"/>
                  </a:lnTo>
                  <a:cubicBezTo>
                    <a:pt x="5451" y="6081"/>
                    <a:pt x="4663" y="6869"/>
                    <a:pt x="3718" y="6869"/>
                  </a:cubicBezTo>
                  <a:cubicBezTo>
                    <a:pt x="2773" y="6869"/>
                    <a:pt x="2048" y="6081"/>
                    <a:pt x="2048" y="5136"/>
                  </a:cubicBezTo>
                  <a:lnTo>
                    <a:pt x="2048" y="4789"/>
                  </a:lnTo>
                  <a:lnTo>
                    <a:pt x="3056" y="4789"/>
                  </a:lnTo>
                  <a:cubicBezTo>
                    <a:pt x="3148" y="4789"/>
                    <a:pt x="3241" y="4790"/>
                    <a:pt x="3333" y="4790"/>
                  </a:cubicBezTo>
                  <a:cubicBezTo>
                    <a:pt x="3749" y="4790"/>
                    <a:pt x="4159" y="4769"/>
                    <a:pt x="4443" y="4537"/>
                  </a:cubicBezTo>
                  <a:close/>
                  <a:moveTo>
                    <a:pt x="3813" y="1"/>
                  </a:moveTo>
                  <a:cubicBezTo>
                    <a:pt x="2111" y="1"/>
                    <a:pt x="725" y="1387"/>
                    <a:pt x="725" y="3088"/>
                  </a:cubicBezTo>
                  <a:lnTo>
                    <a:pt x="725" y="3466"/>
                  </a:lnTo>
                  <a:cubicBezTo>
                    <a:pt x="347" y="3624"/>
                    <a:pt x="63" y="4002"/>
                    <a:pt x="63" y="4474"/>
                  </a:cubicBezTo>
                  <a:lnTo>
                    <a:pt x="63" y="5136"/>
                  </a:lnTo>
                  <a:cubicBezTo>
                    <a:pt x="0" y="5671"/>
                    <a:pt x="473" y="6144"/>
                    <a:pt x="1009" y="6144"/>
                  </a:cubicBezTo>
                  <a:cubicBezTo>
                    <a:pt x="1198" y="6144"/>
                    <a:pt x="1355" y="6112"/>
                    <a:pt x="1513" y="6049"/>
                  </a:cubicBezTo>
                  <a:cubicBezTo>
                    <a:pt x="1891" y="6932"/>
                    <a:pt x="2741" y="7562"/>
                    <a:pt x="3781" y="7562"/>
                  </a:cubicBezTo>
                  <a:cubicBezTo>
                    <a:pt x="4789" y="7562"/>
                    <a:pt x="5671" y="6932"/>
                    <a:pt x="6018" y="6049"/>
                  </a:cubicBezTo>
                  <a:cubicBezTo>
                    <a:pt x="6175" y="6112"/>
                    <a:pt x="6333" y="6144"/>
                    <a:pt x="6522" y="6144"/>
                  </a:cubicBezTo>
                  <a:cubicBezTo>
                    <a:pt x="7089" y="6144"/>
                    <a:pt x="7562" y="5671"/>
                    <a:pt x="7562" y="5136"/>
                  </a:cubicBezTo>
                  <a:lnTo>
                    <a:pt x="7562" y="4474"/>
                  </a:lnTo>
                  <a:cubicBezTo>
                    <a:pt x="7562" y="4033"/>
                    <a:pt x="7278" y="3624"/>
                    <a:pt x="6869" y="3466"/>
                  </a:cubicBezTo>
                  <a:lnTo>
                    <a:pt x="6869" y="3088"/>
                  </a:lnTo>
                  <a:cubicBezTo>
                    <a:pt x="6869" y="1387"/>
                    <a:pt x="5514" y="1"/>
                    <a:pt x="38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304" name="Google Shape;1304;p34"/>
            <p:cNvSpPr/>
            <p:nvPr/>
          </p:nvSpPr>
          <p:spPr>
            <a:xfrm>
              <a:off x="-33503700" y="2070250"/>
              <a:ext cx="121325" cy="137075"/>
            </a:xfrm>
            <a:custGeom>
              <a:avLst/>
              <a:gdLst/>
              <a:ahLst/>
              <a:cxnLst/>
              <a:rect l="l" t="t" r="r" b="b"/>
              <a:pathLst>
                <a:path w="4853" h="5483" extrusionOk="0">
                  <a:moveTo>
                    <a:pt x="3151" y="726"/>
                  </a:moveTo>
                  <a:cubicBezTo>
                    <a:pt x="3687" y="726"/>
                    <a:pt x="4222" y="1198"/>
                    <a:pt x="4222" y="1734"/>
                  </a:cubicBezTo>
                  <a:lnTo>
                    <a:pt x="4222" y="2112"/>
                  </a:lnTo>
                  <a:cubicBezTo>
                    <a:pt x="3939" y="2112"/>
                    <a:pt x="3655" y="2112"/>
                    <a:pt x="3592" y="1986"/>
                  </a:cubicBezTo>
                  <a:cubicBezTo>
                    <a:pt x="3529" y="1954"/>
                    <a:pt x="3498" y="1828"/>
                    <a:pt x="3498" y="1734"/>
                  </a:cubicBezTo>
                  <a:cubicBezTo>
                    <a:pt x="3498" y="1545"/>
                    <a:pt x="3340" y="1387"/>
                    <a:pt x="3151" y="1387"/>
                  </a:cubicBezTo>
                  <a:cubicBezTo>
                    <a:pt x="2962" y="1387"/>
                    <a:pt x="2804" y="1545"/>
                    <a:pt x="2804" y="1734"/>
                  </a:cubicBezTo>
                  <a:cubicBezTo>
                    <a:pt x="2804" y="1828"/>
                    <a:pt x="2804" y="1954"/>
                    <a:pt x="2710" y="1986"/>
                  </a:cubicBezTo>
                  <a:cubicBezTo>
                    <a:pt x="2636" y="2060"/>
                    <a:pt x="2487" y="2090"/>
                    <a:pt x="2312" y="2090"/>
                  </a:cubicBezTo>
                  <a:cubicBezTo>
                    <a:pt x="2189" y="2090"/>
                    <a:pt x="2053" y="2075"/>
                    <a:pt x="1922" y="2049"/>
                  </a:cubicBezTo>
                  <a:lnTo>
                    <a:pt x="694" y="2049"/>
                  </a:lnTo>
                  <a:lnTo>
                    <a:pt x="694" y="1734"/>
                  </a:lnTo>
                  <a:cubicBezTo>
                    <a:pt x="694" y="1198"/>
                    <a:pt x="1166" y="726"/>
                    <a:pt x="1765" y="726"/>
                  </a:cubicBezTo>
                  <a:close/>
                  <a:moveTo>
                    <a:pt x="3151" y="2521"/>
                  </a:moveTo>
                  <a:cubicBezTo>
                    <a:pt x="3435" y="2742"/>
                    <a:pt x="3813" y="2773"/>
                    <a:pt x="4222" y="2773"/>
                  </a:cubicBezTo>
                  <a:lnTo>
                    <a:pt x="4222" y="3120"/>
                  </a:lnTo>
                  <a:cubicBezTo>
                    <a:pt x="4159" y="4034"/>
                    <a:pt x="3372" y="4853"/>
                    <a:pt x="2426" y="4853"/>
                  </a:cubicBezTo>
                  <a:cubicBezTo>
                    <a:pt x="1481" y="4853"/>
                    <a:pt x="694" y="4065"/>
                    <a:pt x="694" y="3120"/>
                  </a:cubicBezTo>
                  <a:lnTo>
                    <a:pt x="694" y="2773"/>
                  </a:lnTo>
                  <a:lnTo>
                    <a:pt x="1765" y="2773"/>
                  </a:lnTo>
                  <a:cubicBezTo>
                    <a:pt x="1859" y="2773"/>
                    <a:pt x="2836" y="2773"/>
                    <a:pt x="3151" y="2521"/>
                  </a:cubicBezTo>
                  <a:close/>
                  <a:moveTo>
                    <a:pt x="1733" y="1"/>
                  </a:moveTo>
                  <a:cubicBezTo>
                    <a:pt x="788" y="1"/>
                    <a:pt x="1" y="757"/>
                    <a:pt x="1" y="1702"/>
                  </a:cubicBezTo>
                  <a:lnTo>
                    <a:pt x="1" y="3088"/>
                  </a:lnTo>
                  <a:cubicBezTo>
                    <a:pt x="1" y="4412"/>
                    <a:pt x="1103" y="5483"/>
                    <a:pt x="2395" y="5483"/>
                  </a:cubicBezTo>
                  <a:cubicBezTo>
                    <a:pt x="3750" y="5483"/>
                    <a:pt x="4789" y="4380"/>
                    <a:pt x="4789" y="3088"/>
                  </a:cubicBezTo>
                  <a:lnTo>
                    <a:pt x="4789" y="1702"/>
                  </a:lnTo>
                  <a:cubicBezTo>
                    <a:pt x="4852" y="789"/>
                    <a:pt x="4065" y="1"/>
                    <a:pt x="3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grpSp>
        <p:nvGrpSpPr>
          <p:cNvPr id="1305" name="Google Shape;1305;p34"/>
          <p:cNvGrpSpPr/>
          <p:nvPr/>
        </p:nvGrpSpPr>
        <p:grpSpPr>
          <a:xfrm>
            <a:off x="697279" y="3999699"/>
            <a:ext cx="451787" cy="450523"/>
            <a:chOff x="2821450" y="2957850"/>
            <a:chExt cx="259275" cy="258550"/>
          </a:xfrm>
        </p:grpSpPr>
        <p:sp>
          <p:nvSpPr>
            <p:cNvPr id="1306" name="Google Shape;1306;p34"/>
            <p:cNvSpPr/>
            <p:nvPr/>
          </p:nvSpPr>
          <p:spPr>
            <a:xfrm>
              <a:off x="2821450" y="3080500"/>
              <a:ext cx="259275" cy="135900"/>
            </a:xfrm>
            <a:custGeom>
              <a:avLst/>
              <a:gdLst/>
              <a:ahLst/>
              <a:cxnLst/>
              <a:rect l="l" t="t" r="r" b="b"/>
              <a:pathLst>
                <a:path w="10371" h="5436" extrusionOk="0">
                  <a:moveTo>
                    <a:pt x="2677" y="585"/>
                  </a:moveTo>
                  <a:cubicBezTo>
                    <a:pt x="3151" y="585"/>
                    <a:pt x="3569" y="1004"/>
                    <a:pt x="3569" y="1505"/>
                  </a:cubicBezTo>
                  <a:cubicBezTo>
                    <a:pt x="3569" y="1979"/>
                    <a:pt x="3151" y="2397"/>
                    <a:pt x="2677" y="2397"/>
                  </a:cubicBezTo>
                  <a:cubicBezTo>
                    <a:pt x="2147" y="2397"/>
                    <a:pt x="1757" y="1979"/>
                    <a:pt x="1757" y="1505"/>
                  </a:cubicBezTo>
                  <a:cubicBezTo>
                    <a:pt x="1757" y="1004"/>
                    <a:pt x="2175" y="585"/>
                    <a:pt x="2677" y="585"/>
                  </a:cubicBezTo>
                  <a:close/>
                  <a:moveTo>
                    <a:pt x="7555" y="585"/>
                  </a:moveTo>
                  <a:cubicBezTo>
                    <a:pt x="8029" y="585"/>
                    <a:pt x="8447" y="1004"/>
                    <a:pt x="8447" y="1505"/>
                  </a:cubicBezTo>
                  <a:cubicBezTo>
                    <a:pt x="8447" y="1979"/>
                    <a:pt x="8029" y="2397"/>
                    <a:pt x="7555" y="2397"/>
                  </a:cubicBezTo>
                  <a:cubicBezTo>
                    <a:pt x="7025" y="2397"/>
                    <a:pt x="6635" y="1979"/>
                    <a:pt x="6635" y="1505"/>
                  </a:cubicBezTo>
                  <a:cubicBezTo>
                    <a:pt x="6635" y="1004"/>
                    <a:pt x="7053" y="585"/>
                    <a:pt x="7555" y="585"/>
                  </a:cubicBezTo>
                  <a:close/>
                  <a:moveTo>
                    <a:pt x="2677" y="2983"/>
                  </a:moveTo>
                  <a:cubicBezTo>
                    <a:pt x="3736" y="2983"/>
                    <a:pt x="4628" y="3791"/>
                    <a:pt x="4795" y="4795"/>
                  </a:cubicBezTo>
                  <a:lnTo>
                    <a:pt x="586" y="4795"/>
                  </a:lnTo>
                  <a:cubicBezTo>
                    <a:pt x="698" y="3791"/>
                    <a:pt x="1618" y="2983"/>
                    <a:pt x="2677" y="2983"/>
                  </a:cubicBezTo>
                  <a:close/>
                  <a:moveTo>
                    <a:pt x="7555" y="2983"/>
                  </a:moveTo>
                  <a:cubicBezTo>
                    <a:pt x="8614" y="2983"/>
                    <a:pt x="9506" y="3791"/>
                    <a:pt x="9646" y="4795"/>
                  </a:cubicBezTo>
                  <a:lnTo>
                    <a:pt x="5409" y="4795"/>
                  </a:lnTo>
                  <a:cubicBezTo>
                    <a:pt x="5548" y="3791"/>
                    <a:pt x="6468" y="2983"/>
                    <a:pt x="7555" y="2983"/>
                  </a:cubicBezTo>
                  <a:close/>
                  <a:moveTo>
                    <a:pt x="2733" y="0"/>
                  </a:moveTo>
                  <a:cubicBezTo>
                    <a:pt x="1896" y="0"/>
                    <a:pt x="1227" y="669"/>
                    <a:pt x="1227" y="1505"/>
                  </a:cubicBezTo>
                  <a:cubicBezTo>
                    <a:pt x="1227" y="1951"/>
                    <a:pt x="1395" y="2342"/>
                    <a:pt x="1729" y="2620"/>
                  </a:cubicBezTo>
                  <a:cubicBezTo>
                    <a:pt x="698" y="3039"/>
                    <a:pt x="1" y="4014"/>
                    <a:pt x="1" y="5129"/>
                  </a:cubicBezTo>
                  <a:cubicBezTo>
                    <a:pt x="1" y="5296"/>
                    <a:pt x="140" y="5436"/>
                    <a:pt x="335" y="5436"/>
                  </a:cubicBezTo>
                  <a:lnTo>
                    <a:pt x="10036" y="5436"/>
                  </a:lnTo>
                  <a:cubicBezTo>
                    <a:pt x="10231" y="5436"/>
                    <a:pt x="10370" y="5296"/>
                    <a:pt x="10370" y="5129"/>
                  </a:cubicBezTo>
                  <a:cubicBezTo>
                    <a:pt x="10259" y="3958"/>
                    <a:pt x="9562" y="2983"/>
                    <a:pt x="8559" y="2620"/>
                  </a:cubicBezTo>
                  <a:cubicBezTo>
                    <a:pt x="8865" y="2342"/>
                    <a:pt x="9032" y="1951"/>
                    <a:pt x="9032" y="1505"/>
                  </a:cubicBezTo>
                  <a:cubicBezTo>
                    <a:pt x="9032" y="669"/>
                    <a:pt x="8391" y="0"/>
                    <a:pt x="7555" y="0"/>
                  </a:cubicBezTo>
                  <a:cubicBezTo>
                    <a:pt x="6719" y="0"/>
                    <a:pt x="6050" y="669"/>
                    <a:pt x="6050" y="1505"/>
                  </a:cubicBezTo>
                  <a:cubicBezTo>
                    <a:pt x="6050" y="1951"/>
                    <a:pt x="6217" y="2342"/>
                    <a:pt x="6524" y="2620"/>
                  </a:cubicBezTo>
                  <a:cubicBezTo>
                    <a:pt x="5910" y="2843"/>
                    <a:pt x="5409" y="3317"/>
                    <a:pt x="5130" y="3903"/>
                  </a:cubicBezTo>
                  <a:cubicBezTo>
                    <a:pt x="4823" y="3317"/>
                    <a:pt x="4322" y="2843"/>
                    <a:pt x="3736" y="2620"/>
                  </a:cubicBezTo>
                  <a:cubicBezTo>
                    <a:pt x="4043" y="2342"/>
                    <a:pt x="4238" y="1951"/>
                    <a:pt x="4238" y="1505"/>
                  </a:cubicBezTo>
                  <a:cubicBezTo>
                    <a:pt x="4238" y="669"/>
                    <a:pt x="3569" y="0"/>
                    <a:pt x="27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307" name="Google Shape;1307;p34"/>
            <p:cNvSpPr/>
            <p:nvPr/>
          </p:nvSpPr>
          <p:spPr>
            <a:xfrm>
              <a:off x="2831900" y="2957850"/>
              <a:ext cx="228625" cy="106350"/>
            </a:xfrm>
            <a:custGeom>
              <a:avLst/>
              <a:gdLst/>
              <a:ahLst/>
              <a:cxnLst/>
              <a:rect l="l" t="t" r="r" b="b"/>
              <a:pathLst>
                <a:path w="9145" h="4254" extrusionOk="0">
                  <a:moveTo>
                    <a:pt x="8336" y="585"/>
                  </a:moveTo>
                  <a:cubicBezTo>
                    <a:pt x="8531" y="585"/>
                    <a:pt x="8642" y="725"/>
                    <a:pt x="8642" y="892"/>
                  </a:cubicBezTo>
                  <a:lnTo>
                    <a:pt x="8642" y="2119"/>
                  </a:lnTo>
                  <a:cubicBezTo>
                    <a:pt x="8642" y="2286"/>
                    <a:pt x="8531" y="2425"/>
                    <a:pt x="8336" y="2425"/>
                  </a:cubicBezTo>
                  <a:lnTo>
                    <a:pt x="7137" y="2425"/>
                  </a:lnTo>
                  <a:cubicBezTo>
                    <a:pt x="6942" y="2425"/>
                    <a:pt x="6803" y="2565"/>
                    <a:pt x="6803" y="2732"/>
                  </a:cubicBezTo>
                  <a:lnTo>
                    <a:pt x="6803" y="3234"/>
                  </a:lnTo>
                  <a:lnTo>
                    <a:pt x="6106" y="2537"/>
                  </a:lnTo>
                  <a:cubicBezTo>
                    <a:pt x="6050" y="2453"/>
                    <a:pt x="5966" y="2425"/>
                    <a:pt x="5911" y="2425"/>
                  </a:cubicBezTo>
                  <a:lnTo>
                    <a:pt x="3430" y="2425"/>
                  </a:lnTo>
                  <a:cubicBezTo>
                    <a:pt x="3346" y="2425"/>
                    <a:pt x="3262" y="2453"/>
                    <a:pt x="3207" y="2537"/>
                  </a:cubicBezTo>
                  <a:lnTo>
                    <a:pt x="2510" y="3234"/>
                  </a:lnTo>
                  <a:lnTo>
                    <a:pt x="2510" y="2732"/>
                  </a:lnTo>
                  <a:cubicBezTo>
                    <a:pt x="2510" y="2565"/>
                    <a:pt x="2370" y="2425"/>
                    <a:pt x="2203" y="2425"/>
                  </a:cubicBezTo>
                  <a:lnTo>
                    <a:pt x="1032" y="2425"/>
                  </a:lnTo>
                  <a:cubicBezTo>
                    <a:pt x="865" y="2425"/>
                    <a:pt x="726" y="2286"/>
                    <a:pt x="726" y="2119"/>
                  </a:cubicBezTo>
                  <a:lnTo>
                    <a:pt x="726" y="892"/>
                  </a:lnTo>
                  <a:cubicBezTo>
                    <a:pt x="726" y="725"/>
                    <a:pt x="865" y="585"/>
                    <a:pt x="1032" y="585"/>
                  </a:cubicBezTo>
                  <a:close/>
                  <a:moveTo>
                    <a:pt x="921" y="0"/>
                  </a:moveTo>
                  <a:cubicBezTo>
                    <a:pt x="447" y="0"/>
                    <a:pt x="1" y="418"/>
                    <a:pt x="1" y="892"/>
                  </a:cubicBezTo>
                  <a:lnTo>
                    <a:pt x="1" y="2119"/>
                  </a:lnTo>
                  <a:cubicBezTo>
                    <a:pt x="1" y="2592"/>
                    <a:pt x="419" y="3011"/>
                    <a:pt x="921" y="3011"/>
                  </a:cubicBezTo>
                  <a:lnTo>
                    <a:pt x="1841" y="3011"/>
                  </a:lnTo>
                  <a:lnTo>
                    <a:pt x="1841" y="3958"/>
                  </a:lnTo>
                  <a:cubicBezTo>
                    <a:pt x="1924" y="4098"/>
                    <a:pt x="2008" y="4209"/>
                    <a:pt x="2120" y="4237"/>
                  </a:cubicBezTo>
                  <a:cubicBezTo>
                    <a:pt x="2150" y="4247"/>
                    <a:pt x="2188" y="4254"/>
                    <a:pt x="2228" y="4254"/>
                  </a:cubicBezTo>
                  <a:cubicBezTo>
                    <a:pt x="2298" y="4254"/>
                    <a:pt x="2373" y="4234"/>
                    <a:pt x="2426" y="4181"/>
                  </a:cubicBezTo>
                  <a:lnTo>
                    <a:pt x="3541" y="3011"/>
                  </a:lnTo>
                  <a:lnTo>
                    <a:pt x="5743" y="3011"/>
                  </a:lnTo>
                  <a:lnTo>
                    <a:pt x="6830" y="4181"/>
                  </a:lnTo>
                  <a:cubicBezTo>
                    <a:pt x="6883" y="4234"/>
                    <a:pt x="6959" y="4254"/>
                    <a:pt x="7035" y="4254"/>
                  </a:cubicBezTo>
                  <a:cubicBezTo>
                    <a:pt x="7080" y="4254"/>
                    <a:pt x="7124" y="4247"/>
                    <a:pt x="7165" y="4237"/>
                  </a:cubicBezTo>
                  <a:cubicBezTo>
                    <a:pt x="7249" y="4209"/>
                    <a:pt x="7332" y="4070"/>
                    <a:pt x="7332" y="3958"/>
                  </a:cubicBezTo>
                  <a:lnTo>
                    <a:pt x="7332" y="3011"/>
                  </a:lnTo>
                  <a:lnTo>
                    <a:pt x="8224" y="3011"/>
                  </a:lnTo>
                  <a:cubicBezTo>
                    <a:pt x="8726" y="3011"/>
                    <a:pt x="9144" y="2592"/>
                    <a:pt x="9144" y="2119"/>
                  </a:cubicBezTo>
                  <a:lnTo>
                    <a:pt x="9144" y="892"/>
                  </a:lnTo>
                  <a:cubicBezTo>
                    <a:pt x="9144" y="418"/>
                    <a:pt x="8726" y="0"/>
                    <a:pt x="82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308" name="Google Shape;1308;p34"/>
            <p:cNvSpPr/>
            <p:nvPr/>
          </p:nvSpPr>
          <p:spPr>
            <a:xfrm>
              <a:off x="3024600" y="2966925"/>
              <a:ext cx="29875" cy="58497"/>
            </a:xfrm>
            <a:custGeom>
              <a:avLst/>
              <a:gdLst/>
              <a:ahLst/>
              <a:cxnLst/>
              <a:rect l="l" t="t" r="r" b="b"/>
              <a:pathLst>
                <a:path w="1195" h="2376" extrusionOk="0">
                  <a:moveTo>
                    <a:pt x="159" y="2269"/>
                  </a:moveTo>
                  <a:cubicBezTo>
                    <a:pt x="131" y="2225"/>
                    <a:pt x="349" y="2178"/>
                    <a:pt x="444" y="2102"/>
                  </a:cubicBezTo>
                  <a:cubicBezTo>
                    <a:pt x="539" y="2027"/>
                    <a:pt x="682" y="2090"/>
                    <a:pt x="730" y="1816"/>
                  </a:cubicBezTo>
                  <a:cubicBezTo>
                    <a:pt x="778" y="1542"/>
                    <a:pt x="774" y="725"/>
                    <a:pt x="730" y="459"/>
                  </a:cubicBezTo>
                  <a:cubicBezTo>
                    <a:pt x="686" y="193"/>
                    <a:pt x="587" y="273"/>
                    <a:pt x="468" y="221"/>
                  </a:cubicBezTo>
                  <a:cubicBezTo>
                    <a:pt x="349" y="169"/>
                    <a:pt x="-16" y="185"/>
                    <a:pt x="16" y="149"/>
                  </a:cubicBezTo>
                  <a:cubicBezTo>
                    <a:pt x="48" y="113"/>
                    <a:pt x="473" y="-21"/>
                    <a:pt x="659" y="7"/>
                  </a:cubicBezTo>
                  <a:cubicBezTo>
                    <a:pt x="846" y="35"/>
                    <a:pt x="1048" y="54"/>
                    <a:pt x="1135" y="316"/>
                  </a:cubicBezTo>
                  <a:cubicBezTo>
                    <a:pt x="1222" y="578"/>
                    <a:pt x="1183" y="1276"/>
                    <a:pt x="1183" y="1578"/>
                  </a:cubicBezTo>
                  <a:cubicBezTo>
                    <a:pt x="1183" y="1880"/>
                    <a:pt x="1230" y="1995"/>
                    <a:pt x="1135" y="2126"/>
                  </a:cubicBezTo>
                  <a:cubicBezTo>
                    <a:pt x="1040" y="2257"/>
                    <a:pt x="774" y="2340"/>
                    <a:pt x="611" y="2364"/>
                  </a:cubicBezTo>
                  <a:cubicBezTo>
                    <a:pt x="448" y="2388"/>
                    <a:pt x="187" y="2313"/>
                    <a:pt x="159" y="226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80" y="1375313"/>
            <a:ext cx="3651200" cy="2501024"/>
          </a:xfrm>
          <a:prstGeom prst="rect">
            <a:avLst/>
          </a:prstGeom>
          <a:noFill/>
        </p:spPr>
      </p:pic>
      <p:sp>
        <p:nvSpPr>
          <p:cNvPr id="2" name="Rectangle 1"/>
          <p:cNvSpPr/>
          <p:nvPr/>
        </p:nvSpPr>
        <p:spPr>
          <a:xfrm>
            <a:off x="4788746" y="1630143"/>
            <a:ext cx="3948853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“Database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rồi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Database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database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4958079" y="3203786"/>
            <a:ext cx="474133" cy="128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423298" y="1149237"/>
            <a:ext cx="1691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vi-VN" sz="1800" b="1" dirty="0">
                <a:solidFill>
                  <a:schemeClr val="dk1"/>
                </a:solidFill>
                <a:latin typeface="+mj-lt"/>
                <a:ea typeface="Fira Sans Extra Condensed SemiBold"/>
                <a:cs typeface="Fira Sans Extra Condensed SemiBold"/>
                <a:sym typeface="Fira Sans Extra Condensed SemiBold"/>
              </a:rPr>
              <a:t>I. KHÁI NIỆM</a:t>
            </a:r>
          </a:p>
        </p:txBody>
      </p:sp>
    </p:spTree>
    <p:extLst>
      <p:ext uri="{BB962C8B-B14F-4D97-AF65-F5344CB8AC3E}">
        <p14:creationId xmlns:p14="http://schemas.microsoft.com/office/powerpoint/2010/main" val="122622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 animBg="1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34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0900" cy="84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>
                <a:latin typeface="+mj-lt"/>
              </a:rPr>
              <a:t>ENTITY FRAMEWORK DATABASE FIRST</a:t>
            </a:r>
            <a:endParaRPr b="1" dirty="0">
              <a:latin typeface="+mj-lt"/>
            </a:endParaRPr>
          </a:p>
        </p:txBody>
      </p:sp>
      <p:pic>
        <p:nvPicPr>
          <p:cNvPr id="2050" name="Picture 2" descr="DATABASE FIRST APPROACH OF ENTITY FRAMEWORK IN ASP.NET MVC (URDU / HINDI) -  YouTub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118" y="1111769"/>
            <a:ext cx="4883931" cy="273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358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34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0900" cy="84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>
                <a:latin typeface="+mj-lt"/>
              </a:rPr>
              <a:t>ENTITY FRAMEWORK DATABASE FIRST</a:t>
            </a:r>
            <a:endParaRPr b="1" dirty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795314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ĐÁNH GIÁ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510287"/>
              </p:ext>
            </p:extLst>
          </p:nvPr>
        </p:nvGraphicFramePr>
        <p:xfrm>
          <a:off x="567126" y="1581565"/>
          <a:ext cx="8029732" cy="2551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4866"/>
                <a:gridCol w="4014866"/>
              </a:tblGrid>
              <a:tr h="53954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Ưu</a:t>
                      </a:r>
                      <a:r>
                        <a:rPr lang="en-US" sz="1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Nhược</a:t>
                      </a:r>
                      <a:r>
                        <a:rPr lang="en-US" sz="1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715783">
                <a:tc>
                  <a:txBody>
                    <a:bodyPr/>
                    <a:lstStyle/>
                    <a:p>
                      <a:pPr marL="285750" lvl="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Dễ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dàng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,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quen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thuộc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với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hầu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hết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tất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cả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mọi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người</a:t>
                      </a:r>
                      <a:endParaRPr lang="en-US" sz="1400" b="0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285750" lvl="0" indent="-285750">
                        <a:buFont typeface="Courier New" panose="02070309020205020404" pitchFamily="49" charset="0"/>
                        <a:buChar char="o"/>
                      </a:pPr>
                      <a:endParaRPr lang="en-US" sz="1400" b="0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285750" lvl="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Database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có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thể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được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develop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riêng</a:t>
                      </a:r>
                      <a:endParaRPr lang="en-US" sz="1400" b="0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285750" lvl="0" indent="-285750">
                        <a:buFont typeface="Courier New" panose="02070309020205020404" pitchFamily="49" charset="0"/>
                        <a:buChar char="o"/>
                      </a:pPr>
                      <a:endParaRPr lang="en-US" sz="1400" b="0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285750" lvl="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Dùng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được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Database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có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sẵn</a:t>
                      </a:r>
                      <a:endParaRPr lang="en-US" sz="1400" b="0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285750" lvl="0" indent="-285750">
                        <a:buFont typeface="Courier New" panose="02070309020205020404" pitchFamily="49" charset="0"/>
                        <a:buChar char="o"/>
                      </a:pPr>
                      <a:endParaRPr lang="en-US" sz="1400" b="0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285750" lvl="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Entity Framework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sẽ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tạo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ra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các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Entity class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cho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bạn</a:t>
                      </a:r>
                      <a:endParaRPr lang="en-US" sz="1400" b="0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Không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thể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thay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đổi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code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đã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được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Generate</a:t>
                      </a:r>
                    </a:p>
                    <a:p>
                      <a:pPr marL="285750" lvl="0" indent="-285750">
                        <a:buFont typeface="Courier New" panose="02070309020205020404" pitchFamily="49" charset="0"/>
                        <a:buChar char="o"/>
                      </a:pPr>
                      <a:endParaRPr lang="en-US" sz="1400" b="0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285750" lvl="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Khó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khăn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khi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muốn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thêm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các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DisplayAttribute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cho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các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class model</a:t>
                      </a:r>
                    </a:p>
                    <a:p>
                      <a:pPr marL="285750" lvl="0" indent="-285750">
                        <a:buFont typeface="Courier New" panose="02070309020205020404" pitchFamily="49" charset="0"/>
                        <a:buChar char="o"/>
                      </a:pPr>
                      <a:endParaRPr lang="en-US" sz="1400" b="0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285750" lvl="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Bạn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phải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nhức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đầu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suy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nghĩ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khi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muốn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biểu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diễn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các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kiểu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quan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hệ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cha con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của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class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686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4" name="Google Shape;1534;p38"/>
          <p:cNvGrpSpPr/>
          <p:nvPr/>
        </p:nvGrpSpPr>
        <p:grpSpPr>
          <a:xfrm>
            <a:off x="3245322" y="966859"/>
            <a:ext cx="2685860" cy="1771760"/>
            <a:chOff x="3248026" y="1497839"/>
            <a:chExt cx="2685860" cy="1771760"/>
          </a:xfrm>
        </p:grpSpPr>
        <p:cxnSp>
          <p:nvCxnSpPr>
            <p:cNvPr id="1535" name="Google Shape;1535;p38"/>
            <p:cNvCxnSpPr>
              <a:stCxn id="1536" idx="1"/>
            </p:cNvCxnSpPr>
            <p:nvPr/>
          </p:nvCxnSpPr>
          <p:spPr>
            <a:xfrm rot="10800000">
              <a:off x="3381226" y="1497839"/>
              <a:ext cx="988200" cy="657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537" name="Google Shape;1537;p38"/>
            <p:cNvCxnSpPr/>
            <p:nvPr/>
          </p:nvCxnSpPr>
          <p:spPr>
            <a:xfrm rot="10800000" flipH="1">
              <a:off x="4774480" y="2066919"/>
              <a:ext cx="1026300" cy="618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538" name="Google Shape;1538;p38"/>
            <p:cNvCxnSpPr>
              <a:stCxn id="1536" idx="3"/>
            </p:cNvCxnSpPr>
            <p:nvPr/>
          </p:nvCxnSpPr>
          <p:spPr>
            <a:xfrm flipH="1">
              <a:off x="3248026" y="2559799"/>
              <a:ext cx="1121400" cy="709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539" name="Google Shape;1539;p38"/>
            <p:cNvCxnSpPr>
              <a:stCxn id="1536" idx="5"/>
            </p:cNvCxnSpPr>
            <p:nvPr/>
          </p:nvCxnSpPr>
          <p:spPr>
            <a:xfrm>
              <a:off x="4774386" y="2559799"/>
              <a:ext cx="1159500" cy="690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40" name="Google Shape;1540;p38"/>
          <p:cNvGrpSpPr/>
          <p:nvPr/>
        </p:nvGrpSpPr>
        <p:grpSpPr>
          <a:xfrm>
            <a:off x="2641329" y="457119"/>
            <a:ext cx="3855934" cy="3800400"/>
            <a:chOff x="2644033" y="988099"/>
            <a:chExt cx="3855934" cy="3800400"/>
          </a:xfrm>
        </p:grpSpPr>
        <p:grpSp>
          <p:nvGrpSpPr>
            <p:cNvPr id="1541" name="Google Shape;1541;p38"/>
            <p:cNvGrpSpPr/>
            <p:nvPr/>
          </p:nvGrpSpPr>
          <p:grpSpPr>
            <a:xfrm>
              <a:off x="2644033" y="1426613"/>
              <a:ext cx="3855934" cy="2929594"/>
              <a:chOff x="2644033" y="1426613"/>
              <a:chExt cx="3855934" cy="2929594"/>
            </a:xfrm>
          </p:grpSpPr>
          <p:sp>
            <p:nvSpPr>
              <p:cNvPr id="1542" name="Google Shape;1542;p38"/>
              <p:cNvSpPr/>
              <p:nvPr/>
            </p:nvSpPr>
            <p:spPr>
              <a:xfrm>
                <a:off x="2644033" y="1426613"/>
                <a:ext cx="807900" cy="8079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543" name="Google Shape;1543;p38"/>
              <p:cNvSpPr/>
              <p:nvPr/>
            </p:nvSpPr>
            <p:spPr>
              <a:xfrm>
                <a:off x="2644033" y="3548306"/>
                <a:ext cx="807900" cy="8079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544" name="Google Shape;1544;p38"/>
              <p:cNvSpPr/>
              <p:nvPr/>
            </p:nvSpPr>
            <p:spPr>
              <a:xfrm>
                <a:off x="5692067" y="1426613"/>
                <a:ext cx="807900" cy="8079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545" name="Google Shape;1545;p38"/>
              <p:cNvSpPr/>
              <p:nvPr/>
            </p:nvSpPr>
            <p:spPr>
              <a:xfrm>
                <a:off x="5692067" y="3548306"/>
                <a:ext cx="807900" cy="8079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  <p:sp>
          <p:nvSpPr>
            <p:cNvPr id="1546" name="Google Shape;1546;p38"/>
            <p:cNvSpPr/>
            <p:nvPr/>
          </p:nvSpPr>
          <p:spPr>
            <a:xfrm>
              <a:off x="2671800" y="988099"/>
              <a:ext cx="3800400" cy="38004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547" name="Google Shape;1547;p38"/>
            <p:cNvSpPr/>
            <p:nvPr/>
          </p:nvSpPr>
          <p:spPr>
            <a:xfrm>
              <a:off x="3033750" y="1341199"/>
              <a:ext cx="3094200" cy="30942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548" name="Google Shape;1548;p38"/>
            <p:cNvSpPr/>
            <p:nvPr/>
          </p:nvSpPr>
          <p:spPr>
            <a:xfrm>
              <a:off x="3530400" y="1846699"/>
              <a:ext cx="2083200" cy="208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grpSp>
          <p:nvGrpSpPr>
            <p:cNvPr id="1549" name="Google Shape;1549;p38"/>
            <p:cNvGrpSpPr/>
            <p:nvPr/>
          </p:nvGrpSpPr>
          <p:grpSpPr>
            <a:xfrm rot="-2700000">
              <a:off x="2997483" y="1313782"/>
              <a:ext cx="3149034" cy="3149034"/>
              <a:chOff x="2979517" y="1313755"/>
              <a:chExt cx="3149065" cy="3149065"/>
            </a:xfrm>
          </p:grpSpPr>
          <p:sp>
            <p:nvSpPr>
              <p:cNvPr id="1550" name="Google Shape;1550;p38"/>
              <p:cNvSpPr/>
              <p:nvPr/>
            </p:nvSpPr>
            <p:spPr>
              <a:xfrm rot="2700000">
                <a:off x="3440780" y="1774887"/>
                <a:ext cx="2226538" cy="2226538"/>
              </a:xfrm>
              <a:prstGeom prst="blockArc">
                <a:avLst>
                  <a:gd name="adj1" fmla="val 11125294"/>
                  <a:gd name="adj2" fmla="val 15787580"/>
                  <a:gd name="adj3" fmla="val 4061"/>
                </a:avLst>
              </a:prstGeom>
              <a:gradFill>
                <a:gsLst>
                  <a:gs pos="0">
                    <a:srgbClr val="B7094C"/>
                  </a:gs>
                  <a:gs pos="100000">
                    <a:schemeClr val="accent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551" name="Google Shape;1551;p38"/>
              <p:cNvSpPr/>
              <p:nvPr/>
            </p:nvSpPr>
            <p:spPr>
              <a:xfrm rot="-2700000">
                <a:off x="3440648" y="1775019"/>
                <a:ext cx="2226538" cy="2226538"/>
              </a:xfrm>
              <a:prstGeom prst="blockArc">
                <a:avLst>
                  <a:gd name="adj1" fmla="val 11125294"/>
                  <a:gd name="adj2" fmla="val 15787580"/>
                  <a:gd name="adj3" fmla="val 4061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552" name="Google Shape;1552;p38"/>
              <p:cNvSpPr/>
              <p:nvPr/>
            </p:nvSpPr>
            <p:spPr>
              <a:xfrm rot="2700000" flipH="1">
                <a:off x="3440913" y="1775019"/>
                <a:ext cx="2226538" cy="2226538"/>
              </a:xfrm>
              <a:prstGeom prst="blockArc">
                <a:avLst>
                  <a:gd name="adj1" fmla="val 11125294"/>
                  <a:gd name="adj2" fmla="val 15787580"/>
                  <a:gd name="adj3" fmla="val 4061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553" name="Google Shape;1553;p38"/>
              <p:cNvSpPr/>
              <p:nvPr/>
            </p:nvSpPr>
            <p:spPr>
              <a:xfrm rot="8100000" flipH="1">
                <a:off x="3440780" y="1775151"/>
                <a:ext cx="2226538" cy="2226538"/>
              </a:xfrm>
              <a:prstGeom prst="blockArc">
                <a:avLst>
                  <a:gd name="adj1" fmla="val 11125294"/>
                  <a:gd name="adj2" fmla="val 15787580"/>
                  <a:gd name="adj3" fmla="val 4061"/>
                </a:avLst>
              </a:prstGeom>
              <a:gradFill>
                <a:gsLst>
                  <a:gs pos="0">
                    <a:schemeClr val="accent3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</p:grpSp>
      <p:sp>
        <p:nvSpPr>
          <p:cNvPr id="1565" name="Google Shape;1565;p38"/>
          <p:cNvSpPr txBox="1"/>
          <p:nvPr/>
        </p:nvSpPr>
        <p:spPr>
          <a:xfrm>
            <a:off x="3689138" y="2307078"/>
            <a:ext cx="1760129" cy="225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200" b="1" dirty="0">
                <a:solidFill>
                  <a:schemeClr val="dk1"/>
                </a:solidFill>
                <a:latin typeface="+mj-lt"/>
                <a:ea typeface="Fira Sans Extra Condensed SemiBold"/>
                <a:cs typeface="Fira Sans Extra Condensed SemiBold"/>
                <a:sym typeface="Fira Sans Extra Condensed SemiBold"/>
              </a:rPr>
              <a:t>THANK YOU</a:t>
            </a:r>
            <a:endParaRPr sz="3200" b="1" dirty="0">
              <a:solidFill>
                <a:schemeClr val="dk1"/>
              </a:solidFill>
              <a:latin typeface="+mj-lt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570" name="Google Shape;1570;p38"/>
          <p:cNvSpPr txBox="1"/>
          <p:nvPr/>
        </p:nvSpPr>
        <p:spPr>
          <a:xfrm>
            <a:off x="6959766" y="3677494"/>
            <a:ext cx="1777691" cy="504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0" i="0" u="none" strike="noStrike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stackoverflow.com</a:t>
            </a:r>
            <a:endParaRPr sz="1600">
              <a:solidFill>
                <a:schemeClr val="bg1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1574" name="Google Shape;1574;p38"/>
          <p:cNvSpPr txBox="1"/>
          <p:nvPr/>
        </p:nvSpPr>
        <p:spPr>
          <a:xfrm>
            <a:off x="6973420" y="1012170"/>
            <a:ext cx="1660144" cy="504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0" i="0" u="none" strike="noStrike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codcademy.com</a:t>
            </a:r>
            <a:endParaRPr sz="1600" dirty="0">
              <a:solidFill>
                <a:schemeClr val="bg1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1578" name="Google Shape;1578;p38"/>
          <p:cNvSpPr txBox="1"/>
          <p:nvPr/>
        </p:nvSpPr>
        <p:spPr>
          <a:xfrm>
            <a:off x="263355" y="3146514"/>
            <a:ext cx="1660144" cy="504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0" i="0" u="none" strike="noStrike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github.com</a:t>
            </a:r>
            <a:endParaRPr sz="1600">
              <a:solidFill>
                <a:schemeClr val="bg1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1536" name="Google Shape;1536;p38"/>
          <p:cNvSpPr/>
          <p:nvPr/>
        </p:nvSpPr>
        <p:spPr>
          <a:xfrm>
            <a:off x="4282946" y="2070969"/>
            <a:ext cx="572700" cy="572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grpSp>
        <p:nvGrpSpPr>
          <p:cNvPr id="1595" name="Google Shape;1595;p38"/>
          <p:cNvGrpSpPr/>
          <p:nvPr/>
        </p:nvGrpSpPr>
        <p:grpSpPr>
          <a:xfrm>
            <a:off x="2851461" y="1105760"/>
            <a:ext cx="387670" cy="387636"/>
            <a:chOff x="-5276050" y="2037975"/>
            <a:chExt cx="292250" cy="292225"/>
          </a:xfrm>
        </p:grpSpPr>
        <p:sp>
          <p:nvSpPr>
            <p:cNvPr id="1596" name="Google Shape;1596;p38"/>
            <p:cNvSpPr/>
            <p:nvPr/>
          </p:nvSpPr>
          <p:spPr>
            <a:xfrm>
              <a:off x="-5102775" y="2211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0"/>
                  </a:moveTo>
                  <a:cubicBezTo>
                    <a:pt x="253" y="0"/>
                    <a:pt x="158" y="32"/>
                    <a:pt x="95" y="95"/>
                  </a:cubicBezTo>
                  <a:cubicBezTo>
                    <a:pt x="1" y="189"/>
                    <a:pt x="1" y="441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1" y="1544"/>
                    <a:pt x="1" y="1765"/>
                    <a:pt x="95" y="1891"/>
                  </a:cubicBezTo>
                  <a:cubicBezTo>
                    <a:pt x="158" y="1954"/>
                    <a:pt x="253" y="1985"/>
                    <a:pt x="343" y="1985"/>
                  </a:cubicBezTo>
                  <a:cubicBezTo>
                    <a:pt x="434" y="1985"/>
                    <a:pt x="521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600" y="1985"/>
                    <a:pt x="1686" y="1985"/>
                  </a:cubicBezTo>
                  <a:cubicBezTo>
                    <a:pt x="1773" y="1985"/>
                    <a:pt x="1860" y="1954"/>
                    <a:pt x="1923" y="1891"/>
                  </a:cubicBezTo>
                  <a:cubicBezTo>
                    <a:pt x="2049" y="1765"/>
                    <a:pt x="2049" y="1544"/>
                    <a:pt x="1923" y="1418"/>
                  </a:cubicBezTo>
                  <a:lnTo>
                    <a:pt x="1482" y="977"/>
                  </a:lnTo>
                  <a:lnTo>
                    <a:pt x="1923" y="536"/>
                  </a:lnTo>
                  <a:cubicBezTo>
                    <a:pt x="2049" y="441"/>
                    <a:pt x="2049" y="189"/>
                    <a:pt x="1923" y="95"/>
                  </a:cubicBezTo>
                  <a:cubicBezTo>
                    <a:pt x="1860" y="32"/>
                    <a:pt x="1773" y="0"/>
                    <a:pt x="1686" y="0"/>
                  </a:cubicBezTo>
                  <a:cubicBezTo>
                    <a:pt x="1600" y="0"/>
                    <a:pt x="1513" y="32"/>
                    <a:pt x="1450" y="95"/>
                  </a:cubicBezTo>
                  <a:lnTo>
                    <a:pt x="1009" y="504"/>
                  </a:lnTo>
                  <a:lnTo>
                    <a:pt x="568" y="95"/>
                  </a:lnTo>
                  <a:cubicBezTo>
                    <a:pt x="521" y="32"/>
                    <a:pt x="434" y="0"/>
                    <a:pt x="3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597" name="Google Shape;1597;p38"/>
            <p:cNvSpPr/>
            <p:nvPr/>
          </p:nvSpPr>
          <p:spPr>
            <a:xfrm>
              <a:off x="-5224050" y="2107875"/>
              <a:ext cx="51200" cy="49825"/>
            </a:xfrm>
            <a:custGeom>
              <a:avLst/>
              <a:gdLst/>
              <a:ahLst/>
              <a:cxnLst/>
              <a:rect l="l" t="t" r="r" b="b"/>
              <a:pathLst>
                <a:path w="2048" h="1993" extrusionOk="0">
                  <a:moveTo>
                    <a:pt x="351" y="0"/>
                  </a:moveTo>
                  <a:cubicBezTo>
                    <a:pt x="260" y="0"/>
                    <a:pt x="173" y="24"/>
                    <a:pt x="126" y="71"/>
                  </a:cubicBezTo>
                  <a:cubicBezTo>
                    <a:pt x="0" y="197"/>
                    <a:pt x="0" y="449"/>
                    <a:pt x="126" y="544"/>
                  </a:cubicBezTo>
                  <a:lnTo>
                    <a:pt x="536" y="985"/>
                  </a:lnTo>
                  <a:lnTo>
                    <a:pt x="126" y="1426"/>
                  </a:lnTo>
                  <a:cubicBezTo>
                    <a:pt x="0" y="1552"/>
                    <a:pt x="0" y="1772"/>
                    <a:pt x="126" y="1898"/>
                  </a:cubicBezTo>
                  <a:cubicBezTo>
                    <a:pt x="173" y="1961"/>
                    <a:pt x="260" y="1993"/>
                    <a:pt x="351" y="1993"/>
                  </a:cubicBezTo>
                  <a:cubicBezTo>
                    <a:pt x="441" y="1993"/>
                    <a:pt x="536" y="1961"/>
                    <a:pt x="599" y="1898"/>
                  </a:cubicBezTo>
                  <a:lnTo>
                    <a:pt x="1008" y="1457"/>
                  </a:lnTo>
                  <a:lnTo>
                    <a:pt x="1449" y="1898"/>
                  </a:lnTo>
                  <a:cubicBezTo>
                    <a:pt x="1512" y="1961"/>
                    <a:pt x="1599" y="1993"/>
                    <a:pt x="1686" y="1993"/>
                  </a:cubicBezTo>
                  <a:cubicBezTo>
                    <a:pt x="1772" y="1993"/>
                    <a:pt x="1859" y="1961"/>
                    <a:pt x="1922" y="1898"/>
                  </a:cubicBezTo>
                  <a:cubicBezTo>
                    <a:pt x="2048" y="1772"/>
                    <a:pt x="2048" y="1520"/>
                    <a:pt x="1922" y="1426"/>
                  </a:cubicBezTo>
                  <a:lnTo>
                    <a:pt x="1481" y="985"/>
                  </a:lnTo>
                  <a:lnTo>
                    <a:pt x="1922" y="544"/>
                  </a:lnTo>
                  <a:cubicBezTo>
                    <a:pt x="2048" y="449"/>
                    <a:pt x="2048" y="197"/>
                    <a:pt x="1922" y="71"/>
                  </a:cubicBezTo>
                  <a:cubicBezTo>
                    <a:pt x="1875" y="24"/>
                    <a:pt x="1788" y="0"/>
                    <a:pt x="1697" y="0"/>
                  </a:cubicBezTo>
                  <a:cubicBezTo>
                    <a:pt x="1607" y="0"/>
                    <a:pt x="1512" y="24"/>
                    <a:pt x="1449" y="71"/>
                  </a:cubicBezTo>
                  <a:lnTo>
                    <a:pt x="1008" y="512"/>
                  </a:lnTo>
                  <a:lnTo>
                    <a:pt x="599" y="71"/>
                  </a:lnTo>
                  <a:cubicBezTo>
                    <a:pt x="536" y="24"/>
                    <a:pt x="441" y="0"/>
                    <a:pt x="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598" name="Google Shape;1598;p38"/>
            <p:cNvSpPr/>
            <p:nvPr/>
          </p:nvSpPr>
          <p:spPr>
            <a:xfrm>
              <a:off x="-5276050" y="2037975"/>
              <a:ext cx="292250" cy="292225"/>
            </a:xfrm>
            <a:custGeom>
              <a:avLst/>
              <a:gdLst/>
              <a:ahLst/>
              <a:cxnLst/>
              <a:rect l="l" t="t" r="r" b="b"/>
              <a:pathLst>
                <a:path w="11690" h="11689" extrusionOk="0">
                  <a:moveTo>
                    <a:pt x="10334" y="3119"/>
                  </a:moveTo>
                  <a:cubicBezTo>
                    <a:pt x="10712" y="3119"/>
                    <a:pt x="11028" y="3403"/>
                    <a:pt x="11028" y="3781"/>
                  </a:cubicBezTo>
                  <a:cubicBezTo>
                    <a:pt x="11028" y="4190"/>
                    <a:pt x="10712" y="4442"/>
                    <a:pt x="10334" y="4442"/>
                  </a:cubicBezTo>
                  <a:cubicBezTo>
                    <a:pt x="9956" y="4442"/>
                    <a:pt x="9673" y="4127"/>
                    <a:pt x="9673" y="3781"/>
                  </a:cubicBezTo>
                  <a:cubicBezTo>
                    <a:pt x="9673" y="3403"/>
                    <a:pt x="9988" y="3119"/>
                    <a:pt x="10334" y="3119"/>
                  </a:cubicBezTo>
                  <a:close/>
                  <a:moveTo>
                    <a:pt x="4443" y="7593"/>
                  </a:moveTo>
                  <a:cubicBezTo>
                    <a:pt x="4853" y="7593"/>
                    <a:pt x="5105" y="7908"/>
                    <a:pt x="5105" y="8255"/>
                  </a:cubicBezTo>
                  <a:cubicBezTo>
                    <a:pt x="5105" y="8664"/>
                    <a:pt x="4790" y="8948"/>
                    <a:pt x="4443" y="8948"/>
                  </a:cubicBezTo>
                  <a:cubicBezTo>
                    <a:pt x="4065" y="8948"/>
                    <a:pt x="3781" y="8633"/>
                    <a:pt x="3781" y="8255"/>
                  </a:cubicBezTo>
                  <a:cubicBezTo>
                    <a:pt x="3781" y="7876"/>
                    <a:pt x="4096" y="7593"/>
                    <a:pt x="4443" y="7593"/>
                  </a:cubicBezTo>
                  <a:close/>
                  <a:moveTo>
                    <a:pt x="5829" y="725"/>
                  </a:moveTo>
                  <a:cubicBezTo>
                    <a:pt x="7341" y="725"/>
                    <a:pt x="8822" y="1386"/>
                    <a:pt x="9799" y="2521"/>
                  </a:cubicBezTo>
                  <a:cubicBezTo>
                    <a:pt x="9326" y="2710"/>
                    <a:pt x="8980" y="3245"/>
                    <a:pt x="8980" y="3781"/>
                  </a:cubicBezTo>
                  <a:cubicBezTo>
                    <a:pt x="8980" y="3718"/>
                    <a:pt x="8917" y="3623"/>
                    <a:pt x="8885" y="3560"/>
                  </a:cubicBezTo>
                  <a:lnTo>
                    <a:pt x="8854" y="3497"/>
                  </a:lnTo>
                  <a:lnTo>
                    <a:pt x="8192" y="2836"/>
                  </a:lnTo>
                  <a:cubicBezTo>
                    <a:pt x="8129" y="2773"/>
                    <a:pt x="8035" y="2741"/>
                    <a:pt x="7944" y="2741"/>
                  </a:cubicBezTo>
                  <a:cubicBezTo>
                    <a:pt x="7853" y="2741"/>
                    <a:pt x="7767" y="2773"/>
                    <a:pt x="7719" y="2836"/>
                  </a:cubicBezTo>
                  <a:cubicBezTo>
                    <a:pt x="7593" y="2962"/>
                    <a:pt x="7593" y="3182"/>
                    <a:pt x="7719" y="3308"/>
                  </a:cubicBezTo>
                  <a:lnTo>
                    <a:pt x="7814" y="3434"/>
                  </a:lnTo>
                  <a:cubicBezTo>
                    <a:pt x="6869" y="3466"/>
                    <a:pt x="5987" y="3875"/>
                    <a:pt x="5262" y="4568"/>
                  </a:cubicBezTo>
                  <a:cubicBezTo>
                    <a:pt x="4600" y="5230"/>
                    <a:pt x="4254" y="6081"/>
                    <a:pt x="4159" y="6963"/>
                  </a:cubicBezTo>
                  <a:cubicBezTo>
                    <a:pt x="3561" y="7120"/>
                    <a:pt x="3151" y="7656"/>
                    <a:pt x="3151" y="8318"/>
                  </a:cubicBezTo>
                  <a:cubicBezTo>
                    <a:pt x="3151" y="9074"/>
                    <a:pt x="3781" y="9704"/>
                    <a:pt x="4506" y="9704"/>
                  </a:cubicBezTo>
                  <a:cubicBezTo>
                    <a:pt x="5262" y="9704"/>
                    <a:pt x="5892" y="9074"/>
                    <a:pt x="5892" y="8318"/>
                  </a:cubicBezTo>
                  <a:cubicBezTo>
                    <a:pt x="5892" y="7687"/>
                    <a:pt x="5451" y="7120"/>
                    <a:pt x="4884" y="6963"/>
                  </a:cubicBezTo>
                  <a:cubicBezTo>
                    <a:pt x="5042" y="5482"/>
                    <a:pt x="6302" y="4222"/>
                    <a:pt x="7814" y="4127"/>
                  </a:cubicBezTo>
                  <a:lnTo>
                    <a:pt x="7814" y="4127"/>
                  </a:lnTo>
                  <a:lnTo>
                    <a:pt x="7751" y="4222"/>
                  </a:lnTo>
                  <a:cubicBezTo>
                    <a:pt x="7625" y="4348"/>
                    <a:pt x="7625" y="4568"/>
                    <a:pt x="7751" y="4694"/>
                  </a:cubicBezTo>
                  <a:cubicBezTo>
                    <a:pt x="7814" y="4757"/>
                    <a:pt x="7901" y="4789"/>
                    <a:pt x="7987" y="4789"/>
                  </a:cubicBezTo>
                  <a:cubicBezTo>
                    <a:pt x="8074" y="4789"/>
                    <a:pt x="8161" y="4757"/>
                    <a:pt x="8224" y="4694"/>
                  </a:cubicBezTo>
                  <a:lnTo>
                    <a:pt x="8885" y="4033"/>
                  </a:lnTo>
                  <a:cubicBezTo>
                    <a:pt x="8980" y="3938"/>
                    <a:pt x="9011" y="3875"/>
                    <a:pt x="9011" y="3781"/>
                  </a:cubicBezTo>
                  <a:cubicBezTo>
                    <a:pt x="9011" y="4537"/>
                    <a:pt x="9641" y="5167"/>
                    <a:pt x="10397" y="5167"/>
                  </a:cubicBezTo>
                  <a:cubicBezTo>
                    <a:pt x="10618" y="5167"/>
                    <a:pt x="10807" y="5136"/>
                    <a:pt x="11028" y="5010"/>
                  </a:cubicBezTo>
                  <a:cubicBezTo>
                    <a:pt x="11059" y="5293"/>
                    <a:pt x="11091" y="5545"/>
                    <a:pt x="11091" y="5829"/>
                  </a:cubicBezTo>
                  <a:cubicBezTo>
                    <a:pt x="11028" y="8696"/>
                    <a:pt x="8696" y="11027"/>
                    <a:pt x="5829" y="11027"/>
                  </a:cubicBezTo>
                  <a:cubicBezTo>
                    <a:pt x="2994" y="11027"/>
                    <a:pt x="694" y="8696"/>
                    <a:pt x="694" y="5829"/>
                  </a:cubicBezTo>
                  <a:cubicBezTo>
                    <a:pt x="694" y="2993"/>
                    <a:pt x="2994" y="725"/>
                    <a:pt x="5829" y="725"/>
                  </a:cubicBezTo>
                  <a:close/>
                  <a:moveTo>
                    <a:pt x="5829" y="0"/>
                  </a:moveTo>
                  <a:cubicBezTo>
                    <a:pt x="2584" y="0"/>
                    <a:pt x="1" y="2615"/>
                    <a:pt x="1" y="5829"/>
                  </a:cubicBezTo>
                  <a:cubicBezTo>
                    <a:pt x="1" y="7404"/>
                    <a:pt x="599" y="8853"/>
                    <a:pt x="1702" y="9956"/>
                  </a:cubicBezTo>
                  <a:cubicBezTo>
                    <a:pt x="2773" y="11058"/>
                    <a:pt x="4254" y="11689"/>
                    <a:pt x="5829" y="11689"/>
                  </a:cubicBezTo>
                  <a:cubicBezTo>
                    <a:pt x="6617" y="11689"/>
                    <a:pt x="7341" y="11531"/>
                    <a:pt x="8098" y="11216"/>
                  </a:cubicBezTo>
                  <a:cubicBezTo>
                    <a:pt x="8822" y="10901"/>
                    <a:pt x="9452" y="10523"/>
                    <a:pt x="9956" y="9956"/>
                  </a:cubicBezTo>
                  <a:cubicBezTo>
                    <a:pt x="10492" y="9420"/>
                    <a:pt x="10901" y="8790"/>
                    <a:pt x="11217" y="8128"/>
                  </a:cubicBezTo>
                  <a:cubicBezTo>
                    <a:pt x="11532" y="7404"/>
                    <a:pt x="11689" y="6616"/>
                    <a:pt x="11689" y="5829"/>
                  </a:cubicBezTo>
                  <a:cubicBezTo>
                    <a:pt x="11689" y="5356"/>
                    <a:pt x="11658" y="4884"/>
                    <a:pt x="11532" y="4442"/>
                  </a:cubicBezTo>
                  <a:cubicBezTo>
                    <a:pt x="11595" y="4253"/>
                    <a:pt x="11689" y="4033"/>
                    <a:pt x="11689" y="3781"/>
                  </a:cubicBezTo>
                  <a:cubicBezTo>
                    <a:pt x="11689" y="3119"/>
                    <a:pt x="11217" y="2552"/>
                    <a:pt x="10586" y="2458"/>
                  </a:cubicBezTo>
                  <a:cubicBezTo>
                    <a:pt x="9484" y="945"/>
                    <a:pt x="7719" y="0"/>
                    <a:pt x="58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8"/>
          <p:cNvSpPr/>
          <p:nvPr/>
        </p:nvSpPr>
        <p:spPr>
          <a:xfrm>
            <a:off x="4634751" y="2489959"/>
            <a:ext cx="832200" cy="8322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9" name="Google Shape;239;p18"/>
          <p:cNvSpPr/>
          <p:nvPr/>
        </p:nvSpPr>
        <p:spPr>
          <a:xfrm>
            <a:off x="4685482" y="3601654"/>
            <a:ext cx="832200" cy="8322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1" name="Google Shape;241;p18"/>
          <p:cNvSpPr/>
          <p:nvPr/>
        </p:nvSpPr>
        <p:spPr>
          <a:xfrm>
            <a:off x="4600177" y="1385537"/>
            <a:ext cx="832200" cy="8322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2" name="Google Shape;242;p18"/>
          <p:cNvCxnSpPr>
            <a:cxnSpLocks/>
            <a:stCxn id="241" idx="2"/>
          </p:cNvCxnSpPr>
          <p:nvPr/>
        </p:nvCxnSpPr>
        <p:spPr>
          <a:xfrm rot="10800000" flipV="1">
            <a:off x="3248413" y="1801637"/>
            <a:ext cx="1351765" cy="52038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4" name="Google Shape;244;p18"/>
          <p:cNvCxnSpPr/>
          <p:nvPr/>
        </p:nvCxnSpPr>
        <p:spPr>
          <a:xfrm rot="10800000" flipV="1">
            <a:off x="3592985" y="2922991"/>
            <a:ext cx="1043197" cy="3217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" name="Google Shape;246;p18"/>
          <p:cNvCxnSpPr>
            <a:stCxn id="239" idx="2"/>
            <a:endCxn id="247" idx="6"/>
          </p:cNvCxnSpPr>
          <p:nvPr/>
        </p:nvCxnSpPr>
        <p:spPr>
          <a:xfrm rot="10800000">
            <a:off x="3543688" y="3423748"/>
            <a:ext cx="1141794" cy="594006"/>
          </a:xfrm>
          <a:prstGeom prst="bentConnector3">
            <a:avLst>
              <a:gd name="adj1" fmla="val 57712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0" name="Google Shape;250;p18"/>
          <p:cNvCxnSpPr>
            <a:cxnSpLocks/>
            <a:stCxn id="241" idx="6"/>
          </p:cNvCxnSpPr>
          <p:nvPr/>
        </p:nvCxnSpPr>
        <p:spPr>
          <a:xfrm>
            <a:off x="5432377" y="1801637"/>
            <a:ext cx="507900" cy="175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52" name="Google Shape;252;p18"/>
          <p:cNvCxnSpPr>
            <a:stCxn id="238" idx="6"/>
          </p:cNvCxnSpPr>
          <p:nvPr/>
        </p:nvCxnSpPr>
        <p:spPr>
          <a:xfrm flipV="1">
            <a:off x="5466951" y="2906058"/>
            <a:ext cx="507900" cy="1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54" name="Google Shape;254;p18"/>
          <p:cNvCxnSpPr/>
          <p:nvPr/>
        </p:nvCxnSpPr>
        <p:spPr>
          <a:xfrm>
            <a:off x="5455411" y="3989409"/>
            <a:ext cx="507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72" name="Google Shape;272;p18"/>
          <p:cNvSpPr/>
          <p:nvPr/>
        </p:nvSpPr>
        <p:spPr>
          <a:xfrm>
            <a:off x="488045" y="1392000"/>
            <a:ext cx="2984409" cy="2984504"/>
          </a:xfrm>
          <a:custGeom>
            <a:avLst/>
            <a:gdLst/>
            <a:ahLst/>
            <a:cxnLst/>
            <a:rect l="l" t="t" r="r" b="b"/>
            <a:pathLst>
              <a:path w="38220" h="38220" extrusionOk="0">
                <a:moveTo>
                  <a:pt x="19110" y="0"/>
                </a:moveTo>
                <a:cubicBezTo>
                  <a:pt x="8561" y="0"/>
                  <a:pt x="0" y="8561"/>
                  <a:pt x="0" y="19110"/>
                </a:cubicBezTo>
                <a:cubicBezTo>
                  <a:pt x="0" y="29659"/>
                  <a:pt x="8561" y="38219"/>
                  <a:pt x="19110" y="38219"/>
                </a:cubicBezTo>
                <a:cubicBezTo>
                  <a:pt x="29671" y="38219"/>
                  <a:pt x="38220" y="29659"/>
                  <a:pt x="38220" y="19110"/>
                </a:cubicBezTo>
                <a:cubicBezTo>
                  <a:pt x="38220" y="8561"/>
                  <a:pt x="29671" y="0"/>
                  <a:pt x="19110" y="0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3" name="Google Shape;273;p18"/>
          <p:cNvSpPr/>
          <p:nvPr/>
        </p:nvSpPr>
        <p:spPr>
          <a:xfrm>
            <a:off x="768850" y="1672852"/>
            <a:ext cx="2422800" cy="2422800"/>
          </a:xfrm>
          <a:prstGeom prst="ellipse">
            <a:avLst/>
          </a:prstGeom>
          <a:gradFill>
            <a:gsLst>
              <a:gs pos="0">
                <a:srgbClr val="D9D9D9"/>
              </a:gs>
              <a:gs pos="100000">
                <a:srgbClr val="FFFF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3" name="Google Shape;243;p18"/>
          <p:cNvSpPr/>
          <p:nvPr/>
        </p:nvSpPr>
        <p:spPr>
          <a:xfrm>
            <a:off x="3186388" y="2192176"/>
            <a:ext cx="238200" cy="238200"/>
          </a:xfrm>
          <a:prstGeom prst="ellipse">
            <a:avLst/>
          </a:prstGeom>
          <a:gradFill>
            <a:gsLst>
              <a:gs pos="0">
                <a:srgbClr val="F30F67"/>
              </a:gs>
              <a:gs pos="100000">
                <a:srgbClr val="750B3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" name="Google Shape;245;p18"/>
          <p:cNvSpPr/>
          <p:nvPr/>
        </p:nvSpPr>
        <p:spPr>
          <a:xfrm>
            <a:off x="3353354" y="2790176"/>
            <a:ext cx="238200" cy="238200"/>
          </a:xfrm>
          <a:prstGeom prst="ellipse">
            <a:avLst/>
          </a:prstGeom>
          <a:gradFill>
            <a:gsLst>
              <a:gs pos="0">
                <a:srgbClr val="9D539B"/>
              </a:gs>
              <a:gs pos="100000">
                <a:srgbClr val="442A4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7" name="Google Shape;247;p18"/>
          <p:cNvSpPr/>
          <p:nvPr/>
        </p:nvSpPr>
        <p:spPr>
          <a:xfrm>
            <a:off x="3305488" y="3304648"/>
            <a:ext cx="238200" cy="238200"/>
          </a:xfrm>
          <a:prstGeom prst="ellipse">
            <a:avLst/>
          </a:prstGeom>
          <a:gradFill>
            <a:gsLst>
              <a:gs pos="0">
                <a:srgbClr val="617EAF"/>
              </a:gs>
              <a:gs pos="100000">
                <a:srgbClr val="34425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4" name="Google Shape;274;p18"/>
          <p:cNvSpPr/>
          <p:nvPr/>
        </p:nvSpPr>
        <p:spPr>
          <a:xfrm>
            <a:off x="685450" y="1589452"/>
            <a:ext cx="2589600" cy="2589600"/>
          </a:xfrm>
          <a:prstGeom prst="blockArc">
            <a:avLst>
              <a:gd name="adj1" fmla="val 11125294"/>
              <a:gd name="adj2" fmla="val 15787580"/>
              <a:gd name="adj3" fmla="val 4061"/>
            </a:avLst>
          </a:prstGeom>
          <a:gradFill>
            <a:gsLst>
              <a:gs pos="0">
                <a:srgbClr val="B7094C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5" name="Google Shape;275;p18"/>
          <p:cNvSpPr/>
          <p:nvPr/>
        </p:nvSpPr>
        <p:spPr>
          <a:xfrm rot="-5400000">
            <a:off x="685450" y="1589452"/>
            <a:ext cx="2589600" cy="2589600"/>
          </a:xfrm>
          <a:prstGeom prst="blockArc">
            <a:avLst>
              <a:gd name="adj1" fmla="val 11125294"/>
              <a:gd name="adj2" fmla="val 15787580"/>
              <a:gd name="adj3" fmla="val 4061"/>
            </a:avLst>
          </a:prstGeom>
          <a:gradFill>
            <a:gsLst>
              <a:gs pos="0">
                <a:schemeClr val="accent1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" name="Google Shape;276;p18"/>
          <p:cNvSpPr/>
          <p:nvPr/>
        </p:nvSpPr>
        <p:spPr>
          <a:xfrm flipH="1">
            <a:off x="685450" y="1589452"/>
            <a:ext cx="2589600" cy="2589600"/>
          </a:xfrm>
          <a:prstGeom prst="blockArc">
            <a:avLst>
              <a:gd name="adj1" fmla="val 11125294"/>
              <a:gd name="adj2" fmla="val 15787580"/>
              <a:gd name="adj3" fmla="val 4061"/>
            </a:avLst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7" name="Google Shape;277;p18"/>
          <p:cNvSpPr/>
          <p:nvPr/>
        </p:nvSpPr>
        <p:spPr>
          <a:xfrm rot="5400000" flipH="1">
            <a:off x="685450" y="1589452"/>
            <a:ext cx="2589600" cy="2589600"/>
          </a:xfrm>
          <a:prstGeom prst="blockArc">
            <a:avLst>
              <a:gd name="adj1" fmla="val 11125294"/>
              <a:gd name="adj2" fmla="val 15787580"/>
              <a:gd name="adj3" fmla="val 4061"/>
            </a:avLst>
          </a:prstGeom>
          <a:gradFill>
            <a:gsLst>
              <a:gs pos="0">
                <a:schemeClr val="accent3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1" name="Google Shape;281;p18"/>
          <p:cNvGrpSpPr/>
          <p:nvPr/>
        </p:nvGrpSpPr>
        <p:grpSpPr>
          <a:xfrm>
            <a:off x="1522489" y="2435802"/>
            <a:ext cx="915519" cy="867037"/>
            <a:chOff x="2845225" y="3028075"/>
            <a:chExt cx="2129750" cy="2132750"/>
          </a:xfrm>
        </p:grpSpPr>
        <p:sp>
          <p:nvSpPr>
            <p:cNvPr id="282" name="Google Shape;282;p18"/>
            <p:cNvSpPr/>
            <p:nvPr/>
          </p:nvSpPr>
          <p:spPr>
            <a:xfrm>
              <a:off x="2845225" y="3720150"/>
              <a:ext cx="288950" cy="103250"/>
            </a:xfrm>
            <a:custGeom>
              <a:avLst/>
              <a:gdLst/>
              <a:ahLst/>
              <a:cxnLst/>
              <a:rect l="l" t="t" r="r" b="b"/>
              <a:pathLst>
                <a:path w="11558" h="4130" extrusionOk="0">
                  <a:moveTo>
                    <a:pt x="2060" y="0"/>
                  </a:moveTo>
                  <a:cubicBezTo>
                    <a:pt x="920" y="0"/>
                    <a:pt x="0" y="920"/>
                    <a:pt x="0" y="2060"/>
                  </a:cubicBezTo>
                  <a:cubicBezTo>
                    <a:pt x="0" y="3200"/>
                    <a:pt x="920" y="4129"/>
                    <a:pt x="2060" y="4129"/>
                  </a:cubicBezTo>
                  <a:lnTo>
                    <a:pt x="9488" y="4129"/>
                  </a:lnTo>
                  <a:cubicBezTo>
                    <a:pt x="10628" y="4129"/>
                    <a:pt x="11558" y="3200"/>
                    <a:pt x="11558" y="2060"/>
                  </a:cubicBezTo>
                  <a:cubicBezTo>
                    <a:pt x="11558" y="920"/>
                    <a:pt x="10628" y="0"/>
                    <a:pt x="94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3" name="Google Shape;283;p18"/>
            <p:cNvSpPr/>
            <p:nvPr/>
          </p:nvSpPr>
          <p:spPr>
            <a:xfrm>
              <a:off x="4686025" y="3720150"/>
              <a:ext cx="288950" cy="103250"/>
            </a:xfrm>
            <a:custGeom>
              <a:avLst/>
              <a:gdLst/>
              <a:ahLst/>
              <a:cxnLst/>
              <a:rect l="l" t="t" r="r" b="b"/>
              <a:pathLst>
                <a:path w="11558" h="4130" extrusionOk="0">
                  <a:moveTo>
                    <a:pt x="2070" y="0"/>
                  </a:moveTo>
                  <a:cubicBezTo>
                    <a:pt x="930" y="0"/>
                    <a:pt x="0" y="920"/>
                    <a:pt x="0" y="2060"/>
                  </a:cubicBezTo>
                  <a:cubicBezTo>
                    <a:pt x="0" y="3200"/>
                    <a:pt x="930" y="4129"/>
                    <a:pt x="2070" y="4129"/>
                  </a:cubicBezTo>
                  <a:lnTo>
                    <a:pt x="9498" y="4129"/>
                  </a:lnTo>
                  <a:cubicBezTo>
                    <a:pt x="10638" y="4129"/>
                    <a:pt x="11558" y="3200"/>
                    <a:pt x="11558" y="2060"/>
                  </a:cubicBezTo>
                  <a:cubicBezTo>
                    <a:pt x="11558" y="920"/>
                    <a:pt x="10638" y="0"/>
                    <a:pt x="94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4" name="Google Shape;284;p18"/>
            <p:cNvSpPr/>
            <p:nvPr/>
          </p:nvSpPr>
          <p:spPr>
            <a:xfrm>
              <a:off x="3066925" y="4371725"/>
              <a:ext cx="248200" cy="238225"/>
            </a:xfrm>
            <a:custGeom>
              <a:avLst/>
              <a:gdLst/>
              <a:ahLst/>
              <a:cxnLst/>
              <a:rect l="l" t="t" r="r" b="b"/>
              <a:pathLst>
                <a:path w="9928" h="9529" extrusionOk="0">
                  <a:moveTo>
                    <a:pt x="7665" y="1"/>
                  </a:moveTo>
                  <a:cubicBezTo>
                    <a:pt x="7136" y="1"/>
                    <a:pt x="6609" y="201"/>
                    <a:pt x="6209" y="601"/>
                  </a:cubicBezTo>
                  <a:lnTo>
                    <a:pt x="810" y="6009"/>
                  </a:lnTo>
                  <a:cubicBezTo>
                    <a:pt x="0" y="6809"/>
                    <a:pt x="0" y="8119"/>
                    <a:pt x="810" y="8929"/>
                  </a:cubicBezTo>
                  <a:cubicBezTo>
                    <a:pt x="1210" y="9329"/>
                    <a:pt x="1740" y="9529"/>
                    <a:pt x="2260" y="9529"/>
                  </a:cubicBezTo>
                  <a:cubicBezTo>
                    <a:pt x="2790" y="9529"/>
                    <a:pt x="3319" y="9329"/>
                    <a:pt x="3719" y="8929"/>
                  </a:cubicBezTo>
                  <a:lnTo>
                    <a:pt x="9128" y="3520"/>
                  </a:lnTo>
                  <a:cubicBezTo>
                    <a:pt x="9928" y="2720"/>
                    <a:pt x="9928" y="1411"/>
                    <a:pt x="9128" y="601"/>
                  </a:cubicBezTo>
                  <a:cubicBezTo>
                    <a:pt x="8723" y="201"/>
                    <a:pt x="8193" y="1"/>
                    <a:pt x="76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5" name="Google Shape;285;p18"/>
            <p:cNvSpPr/>
            <p:nvPr/>
          </p:nvSpPr>
          <p:spPr>
            <a:xfrm>
              <a:off x="4414350" y="3028075"/>
              <a:ext cx="244450" cy="234450"/>
            </a:xfrm>
            <a:custGeom>
              <a:avLst/>
              <a:gdLst/>
              <a:ahLst/>
              <a:cxnLst/>
              <a:rect l="l" t="t" r="r" b="b"/>
              <a:pathLst>
                <a:path w="9778" h="9378" extrusionOk="0">
                  <a:moveTo>
                    <a:pt x="7514" y="0"/>
                  </a:moveTo>
                  <a:cubicBezTo>
                    <a:pt x="6986" y="0"/>
                    <a:pt x="6459" y="200"/>
                    <a:pt x="6059" y="600"/>
                  </a:cubicBezTo>
                  <a:lnTo>
                    <a:pt x="800" y="5859"/>
                  </a:lnTo>
                  <a:cubicBezTo>
                    <a:pt x="0" y="6659"/>
                    <a:pt x="0" y="7968"/>
                    <a:pt x="800" y="8778"/>
                  </a:cubicBezTo>
                  <a:cubicBezTo>
                    <a:pt x="1210" y="9178"/>
                    <a:pt x="1730" y="9378"/>
                    <a:pt x="2260" y="9378"/>
                  </a:cubicBezTo>
                  <a:cubicBezTo>
                    <a:pt x="2789" y="9378"/>
                    <a:pt x="3319" y="9178"/>
                    <a:pt x="3719" y="8778"/>
                  </a:cubicBezTo>
                  <a:lnTo>
                    <a:pt x="8978" y="3519"/>
                  </a:lnTo>
                  <a:cubicBezTo>
                    <a:pt x="9778" y="2710"/>
                    <a:pt x="9778" y="1410"/>
                    <a:pt x="8978" y="600"/>
                  </a:cubicBezTo>
                  <a:cubicBezTo>
                    <a:pt x="8573" y="200"/>
                    <a:pt x="8043" y="0"/>
                    <a:pt x="75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6" name="Google Shape;286;p18"/>
            <p:cNvSpPr/>
            <p:nvPr/>
          </p:nvSpPr>
          <p:spPr>
            <a:xfrm>
              <a:off x="3161400" y="3028075"/>
              <a:ext cx="244450" cy="234450"/>
            </a:xfrm>
            <a:custGeom>
              <a:avLst/>
              <a:gdLst/>
              <a:ahLst/>
              <a:cxnLst/>
              <a:rect l="l" t="t" r="r" b="b"/>
              <a:pathLst>
                <a:path w="9778" h="9378" extrusionOk="0">
                  <a:moveTo>
                    <a:pt x="2264" y="0"/>
                  </a:moveTo>
                  <a:cubicBezTo>
                    <a:pt x="1735" y="0"/>
                    <a:pt x="1205" y="200"/>
                    <a:pt x="800" y="600"/>
                  </a:cubicBezTo>
                  <a:cubicBezTo>
                    <a:pt x="0" y="1410"/>
                    <a:pt x="0" y="2710"/>
                    <a:pt x="800" y="3519"/>
                  </a:cubicBezTo>
                  <a:lnTo>
                    <a:pt x="6059" y="8768"/>
                  </a:lnTo>
                  <a:cubicBezTo>
                    <a:pt x="6459" y="9178"/>
                    <a:pt x="6989" y="9378"/>
                    <a:pt x="7519" y="9378"/>
                  </a:cubicBezTo>
                  <a:cubicBezTo>
                    <a:pt x="8038" y="9378"/>
                    <a:pt x="8568" y="9178"/>
                    <a:pt x="8978" y="8768"/>
                  </a:cubicBezTo>
                  <a:cubicBezTo>
                    <a:pt x="9778" y="7968"/>
                    <a:pt x="9778" y="6659"/>
                    <a:pt x="8978" y="5849"/>
                  </a:cubicBezTo>
                  <a:lnTo>
                    <a:pt x="3719" y="600"/>
                  </a:lnTo>
                  <a:cubicBezTo>
                    <a:pt x="3320" y="200"/>
                    <a:pt x="2792" y="0"/>
                    <a:pt x="226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7" name="Google Shape;287;p18"/>
            <p:cNvSpPr/>
            <p:nvPr/>
          </p:nvSpPr>
          <p:spPr>
            <a:xfrm>
              <a:off x="4505575" y="4372225"/>
              <a:ext cx="247700" cy="237725"/>
            </a:xfrm>
            <a:custGeom>
              <a:avLst/>
              <a:gdLst/>
              <a:ahLst/>
              <a:cxnLst/>
              <a:rect l="l" t="t" r="r" b="b"/>
              <a:pathLst>
                <a:path w="9908" h="9509" extrusionOk="0">
                  <a:moveTo>
                    <a:pt x="2263" y="1"/>
                  </a:moveTo>
                  <a:cubicBezTo>
                    <a:pt x="1735" y="1"/>
                    <a:pt x="1205" y="201"/>
                    <a:pt x="800" y="601"/>
                  </a:cubicBezTo>
                  <a:cubicBezTo>
                    <a:pt x="0" y="1411"/>
                    <a:pt x="0" y="2720"/>
                    <a:pt x="800" y="3520"/>
                  </a:cubicBezTo>
                  <a:lnTo>
                    <a:pt x="6189" y="8909"/>
                  </a:lnTo>
                  <a:cubicBezTo>
                    <a:pt x="6589" y="9309"/>
                    <a:pt x="7118" y="9509"/>
                    <a:pt x="7648" y="9509"/>
                  </a:cubicBezTo>
                  <a:cubicBezTo>
                    <a:pt x="8178" y="9509"/>
                    <a:pt x="8698" y="9309"/>
                    <a:pt x="9108" y="8909"/>
                  </a:cubicBezTo>
                  <a:cubicBezTo>
                    <a:pt x="9908" y="8099"/>
                    <a:pt x="9908" y="6789"/>
                    <a:pt x="9108" y="5989"/>
                  </a:cubicBezTo>
                  <a:lnTo>
                    <a:pt x="3719" y="601"/>
                  </a:lnTo>
                  <a:cubicBezTo>
                    <a:pt x="3319" y="201"/>
                    <a:pt x="2792" y="1"/>
                    <a:pt x="22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8" name="Google Shape;288;p18"/>
            <p:cNvSpPr/>
            <p:nvPr/>
          </p:nvSpPr>
          <p:spPr>
            <a:xfrm>
              <a:off x="3263125" y="3168025"/>
              <a:ext cx="1293950" cy="1992800"/>
            </a:xfrm>
            <a:custGeom>
              <a:avLst/>
              <a:gdLst/>
              <a:ahLst/>
              <a:cxnLst/>
              <a:rect l="l" t="t" r="r" b="b"/>
              <a:pathLst>
                <a:path w="51758" h="79712" extrusionOk="0">
                  <a:moveTo>
                    <a:pt x="31533" y="31183"/>
                  </a:moveTo>
                  <a:lnTo>
                    <a:pt x="28773" y="37082"/>
                  </a:lnTo>
                  <a:cubicBezTo>
                    <a:pt x="28663" y="37312"/>
                    <a:pt x="28603" y="37562"/>
                    <a:pt x="28583" y="37822"/>
                  </a:cubicBezTo>
                  <a:lnTo>
                    <a:pt x="26984" y="61926"/>
                  </a:lnTo>
                  <a:lnTo>
                    <a:pt x="24774" y="61926"/>
                  </a:lnTo>
                  <a:lnTo>
                    <a:pt x="23175" y="37822"/>
                  </a:lnTo>
                  <a:cubicBezTo>
                    <a:pt x="23155" y="37562"/>
                    <a:pt x="23095" y="37312"/>
                    <a:pt x="22985" y="37082"/>
                  </a:cubicBezTo>
                  <a:lnTo>
                    <a:pt x="20225" y="31183"/>
                  </a:lnTo>
                  <a:close/>
                  <a:moveTo>
                    <a:pt x="25884" y="4130"/>
                  </a:moveTo>
                  <a:cubicBezTo>
                    <a:pt x="37871" y="4130"/>
                    <a:pt x="47629" y="14427"/>
                    <a:pt x="47629" y="27074"/>
                  </a:cubicBezTo>
                  <a:cubicBezTo>
                    <a:pt x="47629" y="33083"/>
                    <a:pt x="45369" y="39851"/>
                    <a:pt x="41580" y="45180"/>
                  </a:cubicBezTo>
                  <a:cubicBezTo>
                    <a:pt x="37891" y="50348"/>
                    <a:pt x="35882" y="56127"/>
                    <a:pt x="35732" y="61926"/>
                  </a:cubicBezTo>
                  <a:lnTo>
                    <a:pt x="31123" y="61926"/>
                  </a:lnTo>
                  <a:lnTo>
                    <a:pt x="32682" y="38481"/>
                  </a:lnTo>
                  <a:lnTo>
                    <a:pt x="36651" y="29993"/>
                  </a:lnTo>
                  <a:cubicBezTo>
                    <a:pt x="36951" y="29354"/>
                    <a:pt x="36901" y="28604"/>
                    <a:pt x="36521" y="28014"/>
                  </a:cubicBezTo>
                  <a:cubicBezTo>
                    <a:pt x="36142" y="27414"/>
                    <a:pt x="35482" y="27054"/>
                    <a:pt x="34782" y="27054"/>
                  </a:cubicBezTo>
                  <a:lnTo>
                    <a:pt x="16986" y="27054"/>
                  </a:lnTo>
                  <a:cubicBezTo>
                    <a:pt x="16276" y="27054"/>
                    <a:pt x="15617" y="27414"/>
                    <a:pt x="15237" y="28014"/>
                  </a:cubicBezTo>
                  <a:cubicBezTo>
                    <a:pt x="14857" y="28604"/>
                    <a:pt x="14817" y="29354"/>
                    <a:pt x="15117" y="29993"/>
                  </a:cubicBezTo>
                  <a:lnTo>
                    <a:pt x="19086" y="38481"/>
                  </a:lnTo>
                  <a:lnTo>
                    <a:pt x="20635" y="61926"/>
                  </a:lnTo>
                  <a:lnTo>
                    <a:pt x="16026" y="61926"/>
                  </a:lnTo>
                  <a:cubicBezTo>
                    <a:pt x="15876" y="56127"/>
                    <a:pt x="13867" y="50348"/>
                    <a:pt x="10178" y="45180"/>
                  </a:cubicBezTo>
                  <a:cubicBezTo>
                    <a:pt x="6389" y="39851"/>
                    <a:pt x="4129" y="33083"/>
                    <a:pt x="4129" y="27074"/>
                  </a:cubicBezTo>
                  <a:cubicBezTo>
                    <a:pt x="4129" y="14427"/>
                    <a:pt x="13887" y="4130"/>
                    <a:pt x="25884" y="4130"/>
                  </a:cubicBezTo>
                  <a:close/>
                  <a:moveTo>
                    <a:pt x="35722" y="66055"/>
                  </a:moveTo>
                  <a:lnTo>
                    <a:pt x="35732" y="75582"/>
                  </a:lnTo>
                  <a:lnTo>
                    <a:pt x="16036" y="75582"/>
                  </a:lnTo>
                  <a:lnTo>
                    <a:pt x="16036" y="72883"/>
                  </a:lnTo>
                  <a:lnTo>
                    <a:pt x="25884" y="72883"/>
                  </a:lnTo>
                  <a:cubicBezTo>
                    <a:pt x="27024" y="72883"/>
                    <a:pt x="27944" y="71963"/>
                    <a:pt x="27944" y="70823"/>
                  </a:cubicBezTo>
                  <a:cubicBezTo>
                    <a:pt x="27944" y="69684"/>
                    <a:pt x="27024" y="68754"/>
                    <a:pt x="25884" y="68754"/>
                  </a:cubicBezTo>
                  <a:lnTo>
                    <a:pt x="16036" y="68754"/>
                  </a:lnTo>
                  <a:lnTo>
                    <a:pt x="16036" y="66055"/>
                  </a:lnTo>
                  <a:close/>
                  <a:moveTo>
                    <a:pt x="25884" y="1"/>
                  </a:moveTo>
                  <a:cubicBezTo>
                    <a:pt x="11608" y="1"/>
                    <a:pt x="0" y="12148"/>
                    <a:pt x="0" y="27074"/>
                  </a:cubicBezTo>
                  <a:cubicBezTo>
                    <a:pt x="0" y="34012"/>
                    <a:pt x="2490" y="41491"/>
                    <a:pt x="6819" y="47569"/>
                  </a:cubicBezTo>
                  <a:cubicBezTo>
                    <a:pt x="10148" y="52248"/>
                    <a:pt x="11907" y="57447"/>
                    <a:pt x="11907" y="62605"/>
                  </a:cubicBezTo>
                  <a:lnTo>
                    <a:pt x="11907" y="75582"/>
                  </a:lnTo>
                  <a:cubicBezTo>
                    <a:pt x="11907" y="77862"/>
                    <a:pt x="13757" y="79711"/>
                    <a:pt x="16036" y="79711"/>
                  </a:cubicBezTo>
                  <a:lnTo>
                    <a:pt x="35722" y="79711"/>
                  </a:lnTo>
                  <a:cubicBezTo>
                    <a:pt x="38001" y="79711"/>
                    <a:pt x="39851" y="77862"/>
                    <a:pt x="39851" y="75582"/>
                  </a:cubicBezTo>
                  <a:lnTo>
                    <a:pt x="39851" y="62605"/>
                  </a:lnTo>
                  <a:cubicBezTo>
                    <a:pt x="39851" y="57447"/>
                    <a:pt x="41610" y="52248"/>
                    <a:pt x="44939" y="47569"/>
                  </a:cubicBezTo>
                  <a:cubicBezTo>
                    <a:pt x="49278" y="41491"/>
                    <a:pt x="51758" y="34012"/>
                    <a:pt x="51758" y="27074"/>
                  </a:cubicBezTo>
                  <a:cubicBezTo>
                    <a:pt x="51758" y="12148"/>
                    <a:pt x="40151" y="1"/>
                    <a:pt x="2588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89" name="Google Shape;289;p18"/>
          <p:cNvSpPr/>
          <p:nvPr/>
        </p:nvSpPr>
        <p:spPr>
          <a:xfrm>
            <a:off x="5940054" y="1378580"/>
            <a:ext cx="3088121" cy="832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0" name="Google Shape;290;p18"/>
          <p:cNvGrpSpPr/>
          <p:nvPr/>
        </p:nvGrpSpPr>
        <p:grpSpPr>
          <a:xfrm>
            <a:off x="6150188" y="1476587"/>
            <a:ext cx="2725262" cy="697730"/>
            <a:chOff x="6013538" y="1063640"/>
            <a:chExt cx="1890900" cy="741850"/>
          </a:xfrm>
        </p:grpSpPr>
        <p:sp>
          <p:nvSpPr>
            <p:cNvPr id="291" name="Google Shape;291;p18"/>
            <p:cNvSpPr txBox="1"/>
            <p:nvPr/>
          </p:nvSpPr>
          <p:spPr>
            <a:xfrm flipH="1">
              <a:off x="6013538" y="1063640"/>
              <a:ext cx="1890900" cy="7418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lt1"/>
                  </a:solidFill>
                  <a:latin typeface="Times New Roman" panose="02020603050405020304" pitchFamily="18" charset="0"/>
                  <a:ea typeface="Fira Sans Extra Condensed SemiBold"/>
                  <a:cs typeface="Times New Roman" panose="02020603050405020304" pitchFamily="18" charset="0"/>
                  <a:sym typeface="Fira Sans Extra Condensed SemiBold"/>
                </a:rPr>
                <a:t>FRAMEWORK</a:t>
              </a:r>
              <a:endParaRPr sz="1800" dirty="0">
                <a:solidFill>
                  <a:schemeClr val="lt1"/>
                </a:solidFill>
                <a:latin typeface="Times New Roman" panose="02020603050405020304" pitchFamily="18" charset="0"/>
                <a:ea typeface="Fira Sans Extra Condensed SemiBold"/>
                <a:cs typeface="Times New Roman" panose="02020603050405020304" pitchFamily="18" charset="0"/>
                <a:sym typeface="Fira Sans Extra Condensed SemiBold"/>
              </a:endParaRPr>
            </a:p>
          </p:txBody>
        </p:sp>
        <p:sp>
          <p:nvSpPr>
            <p:cNvPr id="292" name="Google Shape;292;p18"/>
            <p:cNvSpPr txBox="1"/>
            <p:nvPr/>
          </p:nvSpPr>
          <p:spPr>
            <a:xfrm flipH="1">
              <a:off x="6013538" y="1278390"/>
              <a:ext cx="1890900" cy="52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200" dirty="0">
                <a:solidFill>
                  <a:schemeClr val="lt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endParaRPr>
            </a:p>
          </p:txBody>
        </p:sp>
      </p:grpSp>
      <p:sp>
        <p:nvSpPr>
          <p:cNvPr id="293" name="Google Shape;293;p18"/>
          <p:cNvSpPr/>
          <p:nvPr/>
        </p:nvSpPr>
        <p:spPr>
          <a:xfrm>
            <a:off x="5974629" y="2483458"/>
            <a:ext cx="3088120" cy="832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5" name="Google Shape;295;p18"/>
          <p:cNvSpPr txBox="1"/>
          <p:nvPr/>
        </p:nvSpPr>
        <p:spPr>
          <a:xfrm flipH="1">
            <a:off x="6150186" y="2634827"/>
            <a:ext cx="2801459" cy="575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Times New Roman" panose="02020603050405020304" pitchFamily="18" charset="0"/>
                <a:ea typeface="Fira Sans Extra Condensed SemiBold"/>
                <a:cs typeface="Times New Roman" panose="02020603050405020304" pitchFamily="18" charset="0"/>
                <a:sym typeface="Fira Sans Extra Condensed SemiBold"/>
              </a:rPr>
              <a:t>ENTITY FRAMEWORK</a:t>
            </a:r>
            <a:endParaRPr sz="1800" dirty="0">
              <a:solidFill>
                <a:schemeClr val="lt1"/>
              </a:solidFill>
              <a:latin typeface="Times New Roman" panose="02020603050405020304" pitchFamily="18" charset="0"/>
              <a:ea typeface="Fira Sans Extra Condensed SemiBold"/>
              <a:cs typeface="Times New Roman" panose="02020603050405020304" pitchFamily="18" charset="0"/>
              <a:sym typeface="Fira Sans Extra Condensed SemiBold"/>
            </a:endParaRPr>
          </a:p>
        </p:txBody>
      </p:sp>
      <p:sp>
        <p:nvSpPr>
          <p:cNvPr id="297" name="Google Shape;297;p18"/>
          <p:cNvSpPr/>
          <p:nvPr/>
        </p:nvSpPr>
        <p:spPr>
          <a:xfrm>
            <a:off x="5963311" y="3601654"/>
            <a:ext cx="3088119" cy="832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3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itle 52">
            <a:extLst>
              <a:ext uri="{FF2B5EF4-FFF2-40B4-BE49-F238E27FC236}">
                <a16:creationId xmlns:a16="http://schemas.microsoft.com/office/drawing/2014/main" xmlns="" id="{789A84A3-2068-42F1-AEA0-C053CFEC7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0900" cy="846275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034187EC-6AD8-4AF1-AAF4-60D2D535DB51}"/>
              </a:ext>
            </a:extLst>
          </p:cNvPr>
          <p:cNvSpPr txBox="1"/>
          <p:nvPr/>
        </p:nvSpPr>
        <p:spPr>
          <a:xfrm>
            <a:off x="4862886" y="1610014"/>
            <a:ext cx="477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800">
                <a:solidFill>
                  <a:schemeClr val="bg1"/>
                </a:solidFill>
                <a:latin typeface="+mj-lt"/>
              </a:rPr>
              <a:t>1</a:t>
            </a:r>
            <a:endParaRPr lang="en-US" sz="18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xmlns="" id="{C38A9A82-3C8B-4914-9441-20211D85A1CB}"/>
              </a:ext>
            </a:extLst>
          </p:cNvPr>
          <p:cNvSpPr txBox="1"/>
          <p:nvPr/>
        </p:nvSpPr>
        <p:spPr>
          <a:xfrm>
            <a:off x="4903733" y="2721392"/>
            <a:ext cx="477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800">
                <a:solidFill>
                  <a:schemeClr val="bg1"/>
                </a:solidFill>
                <a:latin typeface="+mj-lt"/>
              </a:rPr>
              <a:t>2</a:t>
            </a:r>
            <a:endParaRPr lang="en-US" sz="18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xmlns="" id="{33C6CA9E-5D96-4C10-BCEF-C16848BF31CF}"/>
              </a:ext>
            </a:extLst>
          </p:cNvPr>
          <p:cNvSpPr txBox="1"/>
          <p:nvPr/>
        </p:nvSpPr>
        <p:spPr>
          <a:xfrm>
            <a:off x="4862886" y="3700748"/>
            <a:ext cx="477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800" dirty="0">
                <a:solidFill>
                  <a:schemeClr val="bg1"/>
                </a:solidFill>
                <a:latin typeface="+mj-lt"/>
              </a:rPr>
              <a:t>3</a:t>
            </a:r>
            <a:endParaRPr lang="en-US" sz="1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1" name="Google Shape;295;p18"/>
          <p:cNvSpPr txBox="1"/>
          <p:nvPr/>
        </p:nvSpPr>
        <p:spPr>
          <a:xfrm flipH="1">
            <a:off x="6150184" y="3728881"/>
            <a:ext cx="2801459" cy="575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Times New Roman" panose="02020603050405020304" pitchFamily="18" charset="0"/>
                <a:ea typeface="Fira Sans Extra Condensed SemiBold"/>
                <a:cs typeface="Times New Roman" panose="02020603050405020304" pitchFamily="18" charset="0"/>
                <a:sym typeface="Fira Sans Extra Condensed SemiBold"/>
              </a:rPr>
              <a:t>ENTITY </a:t>
            </a:r>
            <a:r>
              <a:rPr lang="en" sz="1800" dirty="0" smtClean="0">
                <a:solidFill>
                  <a:schemeClr val="lt1"/>
                </a:solidFill>
                <a:latin typeface="Times New Roman" panose="02020603050405020304" pitchFamily="18" charset="0"/>
                <a:ea typeface="Fira Sans Extra Condensed SemiBold"/>
                <a:cs typeface="Times New Roman" panose="02020603050405020304" pitchFamily="18" charset="0"/>
                <a:sym typeface="Fira Sans Extra Condensed SemiBold"/>
              </a:rPr>
              <a:t>FRAMEWORK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lt1"/>
                </a:solidFill>
                <a:latin typeface="Times New Roman" panose="02020603050405020304" pitchFamily="18" charset="0"/>
                <a:ea typeface="Fira Sans Extra Condensed SemiBold"/>
                <a:cs typeface="Times New Roman" panose="02020603050405020304" pitchFamily="18" charset="0"/>
                <a:sym typeface="Fira Sans Extra Condensed SemiBold"/>
              </a:rPr>
              <a:t>DATABASE FIRST</a:t>
            </a:r>
            <a:endParaRPr sz="1800" dirty="0">
              <a:solidFill>
                <a:schemeClr val="lt1"/>
              </a:solidFill>
              <a:latin typeface="Times New Roman" panose="02020603050405020304" pitchFamily="18" charset="0"/>
              <a:ea typeface="Fira Sans Extra Condensed SemiBold"/>
              <a:cs typeface="Times New Roman" panose="02020603050405020304" pitchFamily="18" charset="0"/>
              <a:sym typeface="Fira Sans Extra Condensed SemiBold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1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1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1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" grpId="0" animBg="1"/>
      <p:bldP spid="239" grpId="0" animBg="1"/>
      <p:bldP spid="241" grpId="0" animBg="1"/>
      <p:bldP spid="272" grpId="0" animBg="1"/>
      <p:bldP spid="273" grpId="0" animBg="1"/>
      <p:bldP spid="243" grpId="0" animBg="1"/>
      <p:bldP spid="245" grpId="0" animBg="1"/>
      <p:bldP spid="247" grpId="0" animBg="1"/>
      <p:bldP spid="274" grpId="0" animBg="1"/>
      <p:bldP spid="275" grpId="0" animBg="1"/>
      <p:bldP spid="276" grpId="0" animBg="1"/>
      <p:bldP spid="277" grpId="0" animBg="1"/>
      <p:bldP spid="289" grpId="0" animBg="1"/>
      <p:bldP spid="293" grpId="0" animBg="1"/>
      <p:bldP spid="29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83;p2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0900" cy="84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FRAMEWORK</a:t>
            </a:r>
            <a:endParaRPr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56107" y="1388533"/>
            <a:ext cx="365082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“Framework </a:t>
            </a:r>
            <a:r>
              <a:rPr lang="en-US" sz="1600" i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là</a:t>
            </a:r>
            <a:r>
              <a:rPr lang="en-US" sz="16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các</a:t>
            </a:r>
            <a:r>
              <a:rPr lang="en-US" sz="16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đoạn</a:t>
            </a:r>
            <a:r>
              <a:rPr lang="en-US" sz="16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code </a:t>
            </a:r>
            <a:r>
              <a:rPr lang="en-US" sz="1600" i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đã</a:t>
            </a:r>
            <a:r>
              <a:rPr lang="en-US" sz="16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6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viết</a:t>
            </a:r>
            <a:r>
              <a:rPr lang="en-US" sz="16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sẵn</a:t>
            </a:r>
            <a:r>
              <a:rPr lang="en-US" sz="16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US" sz="1600" i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cấu</a:t>
            </a:r>
            <a:r>
              <a:rPr lang="en-US" sz="16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thành</a:t>
            </a:r>
            <a:r>
              <a:rPr lang="en-US" sz="16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nên</a:t>
            </a:r>
            <a:r>
              <a:rPr lang="en-US" sz="16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một</a:t>
            </a:r>
            <a:r>
              <a:rPr lang="en-US" sz="16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bộ</a:t>
            </a:r>
            <a:r>
              <a:rPr lang="en-US" sz="16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khung</a:t>
            </a:r>
            <a:r>
              <a:rPr lang="en-US" sz="16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và</a:t>
            </a:r>
            <a:r>
              <a:rPr lang="en-US" sz="16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các</a:t>
            </a:r>
            <a:r>
              <a:rPr lang="en-US" sz="16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thư</a:t>
            </a:r>
            <a:r>
              <a:rPr lang="en-US" sz="16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viện</a:t>
            </a:r>
            <a:r>
              <a:rPr lang="en-US" sz="16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lập</a:t>
            </a:r>
            <a:r>
              <a:rPr lang="en-US" sz="16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trình</a:t>
            </a:r>
            <a:r>
              <a:rPr lang="en-US" sz="16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6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đóng</a:t>
            </a:r>
            <a:r>
              <a:rPr lang="en-US" sz="16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gói</a:t>
            </a:r>
            <a:r>
              <a:rPr lang="en-US" sz="16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 </a:t>
            </a:r>
            <a:r>
              <a:rPr lang="en-US" sz="1600" i="1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Chúng</a:t>
            </a:r>
            <a:r>
              <a:rPr lang="en-US" sz="1600" i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cung</a:t>
            </a:r>
            <a:r>
              <a:rPr lang="en-US" sz="1600" i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cấp</a:t>
            </a:r>
            <a:r>
              <a:rPr lang="en-US" sz="1600" i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các</a:t>
            </a:r>
            <a:r>
              <a:rPr lang="en-US" sz="1600" i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tính</a:t>
            </a:r>
            <a:r>
              <a:rPr lang="en-US" sz="1600" i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năng</a:t>
            </a:r>
            <a:r>
              <a:rPr lang="en-US" sz="1600" i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có</a:t>
            </a:r>
            <a:r>
              <a:rPr lang="en-US" sz="1600" i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sẵn</a:t>
            </a:r>
            <a:r>
              <a:rPr lang="en-US" sz="1600" i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như</a:t>
            </a:r>
            <a:r>
              <a:rPr lang="en-US" sz="1600" i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mô</a:t>
            </a:r>
            <a:r>
              <a:rPr lang="en-US" sz="1600" i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hình</a:t>
            </a:r>
            <a:r>
              <a:rPr lang="en-US" sz="1600" i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API </a:t>
            </a:r>
            <a:r>
              <a:rPr lang="en-US" sz="1600" i="1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và</a:t>
            </a:r>
            <a:r>
              <a:rPr lang="en-US" sz="1600" i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các</a:t>
            </a:r>
            <a:r>
              <a:rPr lang="en-US" sz="1600" i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yếu</a:t>
            </a:r>
            <a:r>
              <a:rPr lang="en-US" sz="1600" i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tố</a:t>
            </a:r>
            <a:r>
              <a:rPr lang="en-US" sz="1600" i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khác</a:t>
            </a:r>
            <a:r>
              <a:rPr lang="en-US" sz="1600" i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để</a:t>
            </a:r>
            <a:r>
              <a:rPr lang="en-US" sz="1600" i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tối</a:t>
            </a:r>
            <a:r>
              <a:rPr lang="en-US" sz="1600" i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giản</a:t>
            </a:r>
            <a:r>
              <a:rPr lang="en-US" sz="1600" i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cho</a:t>
            </a:r>
            <a:r>
              <a:rPr lang="en-US" sz="1600" i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việc</a:t>
            </a:r>
            <a:r>
              <a:rPr lang="en-US" sz="1600" i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phát</a:t>
            </a:r>
            <a:r>
              <a:rPr lang="en-US" sz="1600" i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triển</a:t>
            </a:r>
            <a:r>
              <a:rPr lang="en-US" sz="1600" i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các</a:t>
            </a:r>
            <a:r>
              <a:rPr lang="en-US" sz="1600" i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ứng</a:t>
            </a:r>
            <a:r>
              <a:rPr lang="en-US" sz="1600" i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dụng</a:t>
            </a:r>
            <a:r>
              <a:rPr lang="en-US" sz="1600" i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web </a:t>
            </a:r>
            <a:r>
              <a:rPr lang="en-US" sz="1600" i="1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phong</a:t>
            </a:r>
            <a:r>
              <a:rPr lang="en-US" sz="1600" i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phú</a:t>
            </a:r>
            <a:r>
              <a:rPr lang="en-US" sz="1600" i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US" sz="1600" i="1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năng</a:t>
            </a:r>
            <a:r>
              <a:rPr lang="en-US" sz="1600" i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động</a:t>
            </a:r>
            <a:r>
              <a:rPr lang="en-US" sz="1600" i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.”</a:t>
            </a:r>
            <a:endParaRPr lang="en-US" sz="1600" i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56107" y="1011674"/>
            <a:ext cx="1930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Framework</a:t>
            </a:r>
            <a:r>
              <a:rPr lang="en-US" sz="18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pic>
        <p:nvPicPr>
          <p:cNvPr id="38" name="Picture 37" descr="Framework là gì? Tất tần tật thông tin về Framework bạn cần biế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1" y="1165562"/>
            <a:ext cx="4594224" cy="33898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83;p2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0900" cy="84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FRAMEWORK</a:t>
            </a:r>
            <a:endParaRPr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56107" y="1388533"/>
            <a:ext cx="369146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endParaRPr lang="en-US" sz="13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56106" y="913219"/>
            <a:ext cx="2953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Tính</a:t>
            </a:r>
            <a:r>
              <a:rPr lang="en-US" sz="2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năng</a:t>
            </a:r>
            <a:r>
              <a:rPr lang="en-US" sz="2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của</a:t>
            </a:r>
            <a:r>
              <a:rPr lang="en-US" sz="2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FrameWork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0612" y="1313329"/>
            <a:ext cx="354245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US" sz="13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  <a:r>
              <a:rPr lang="en-US" sz="1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3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1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1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1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1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1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1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sz="1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1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1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US" sz="13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1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3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1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1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1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vai</a:t>
            </a:r>
            <a:r>
              <a:rPr lang="en-US" sz="1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1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trao</a:t>
            </a:r>
            <a:r>
              <a:rPr lang="en-US" sz="1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1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1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1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endParaRPr lang="en-US" sz="1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US" sz="13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Scaffolding</a:t>
            </a:r>
            <a:r>
              <a:rPr lang="en-US" sz="1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3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1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sz="1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1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1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sz="1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1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 MVC </a:t>
            </a:r>
            <a:r>
              <a:rPr lang="en-US" sz="13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1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1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1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1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1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1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1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1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US" sz="13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AJAX</a:t>
            </a:r>
            <a:r>
              <a:rPr lang="en-US" sz="1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3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1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1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3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1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1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1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1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sz="1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1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US" sz="13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Caching</a:t>
            </a:r>
            <a:r>
              <a:rPr lang="en-US" sz="1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3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1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1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1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sz="1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1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1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1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1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1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(request) </a:t>
            </a:r>
            <a:r>
              <a:rPr lang="en-US" sz="13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1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1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US" sz="13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en-US" sz="1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3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1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ủy</a:t>
            </a:r>
            <a:r>
              <a:rPr lang="en-US" sz="1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1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user.</a:t>
            </a:r>
            <a:endParaRPr lang="en-US" sz="1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US" sz="13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Compilers</a:t>
            </a:r>
            <a:r>
              <a:rPr lang="en-US" sz="1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3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biên</a:t>
            </a:r>
            <a:r>
              <a:rPr lang="en-US" sz="1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1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code qua </a:t>
            </a:r>
            <a:r>
              <a:rPr lang="en-US" sz="13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1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1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1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Courier New" panose="02070309020205020404" pitchFamily="49" charset="0"/>
              <a:buChar char="o"/>
            </a:pP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Framework là gì? Tất tần tật thông tin về Framework bạn cần biế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1" y="1165562"/>
            <a:ext cx="4594224" cy="33898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511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83;p2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0900" cy="84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FRAMEWORK</a:t>
            </a:r>
            <a:endParaRPr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56107" y="1388533"/>
            <a:ext cx="369146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endParaRPr lang="en-US" sz="13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64855" y="913219"/>
            <a:ext cx="406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Cách</a:t>
            </a:r>
            <a:r>
              <a:rPr lang="en-US" sz="2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thức</a:t>
            </a:r>
            <a:r>
              <a:rPr lang="en-US" sz="2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hoạt</a:t>
            </a:r>
            <a:r>
              <a:rPr lang="en-US" sz="2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động</a:t>
            </a:r>
            <a:r>
              <a:rPr lang="en-US" sz="2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của</a:t>
            </a:r>
            <a:r>
              <a:rPr lang="en-US" sz="2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Framework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Framework là gì? Tất tần tật thông tin về Framework bạn cần biế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1" y="1165562"/>
            <a:ext cx="4594224" cy="338986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4964855" y="1557435"/>
            <a:ext cx="398271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vi-VN" i="1" dirty="0">
                <a:latin typeface="+mj-lt"/>
              </a:rPr>
              <a:t>Framework được thiết kế với mục đích chính đó là giúp các lập trình viên tiết kiệm thời gian, công sức trong quá trình sản xuất, phát triển phần mềm. </a:t>
            </a:r>
            <a:endParaRPr lang="en-US" i="1" dirty="0" smtClean="0">
              <a:latin typeface="+mj-lt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i="1" dirty="0" smtClean="0">
              <a:latin typeface="+mj-lt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vi-VN" i="1" dirty="0" smtClean="0">
                <a:latin typeface="+mj-lt"/>
              </a:rPr>
              <a:t>Framework </a:t>
            </a:r>
            <a:r>
              <a:rPr lang="vi-VN" i="1" dirty="0">
                <a:latin typeface="+mj-lt"/>
              </a:rPr>
              <a:t>sẽ tối ưu hóa quá trình phát triển và cho phép sử dụng, thay đổi hay tích hợp mã đơn giản hóa các công việc.</a:t>
            </a:r>
            <a:endParaRPr lang="en-US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38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83;p20"/>
          <p:cNvSpPr txBox="1">
            <a:spLocks noGrp="1"/>
          </p:cNvSpPr>
          <p:nvPr>
            <p:ph type="title"/>
          </p:nvPr>
        </p:nvSpPr>
        <p:spPr>
          <a:xfrm>
            <a:off x="470747" y="0"/>
            <a:ext cx="822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FRAMEWORK</a:t>
            </a:r>
            <a:endParaRPr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56107" y="1388533"/>
            <a:ext cx="369146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endParaRPr lang="en-US" sz="13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4878" y="616373"/>
            <a:ext cx="1451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Đánh</a:t>
            </a:r>
            <a:r>
              <a:rPr lang="en-US" sz="2000" u="sng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u="sng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giá</a:t>
            </a:r>
            <a:r>
              <a:rPr lang="en-US" sz="2000" u="sng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endParaRPr 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292838"/>
              </p:ext>
            </p:extLst>
          </p:nvPr>
        </p:nvGraphicFramePr>
        <p:xfrm>
          <a:off x="4754880" y="1016483"/>
          <a:ext cx="4227465" cy="366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4587"/>
                <a:gridCol w="2242878"/>
              </a:tblGrid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Ưu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Nhược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142344">
                <a:tc>
                  <a:txBody>
                    <a:bodyPr/>
                    <a:lstStyle/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300" b="0" i="1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Có</a:t>
                      </a:r>
                      <a:r>
                        <a:rPr lang="en-US" sz="1300" b="0" i="1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300" b="0" i="1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các</a:t>
                      </a:r>
                      <a:r>
                        <a:rPr lang="en-US" sz="1300" b="0" i="1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300" b="0" i="1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chức</a:t>
                      </a:r>
                      <a:r>
                        <a:rPr lang="en-US" sz="1300" b="0" i="1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300" b="0" i="1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năng</a:t>
                      </a:r>
                      <a:r>
                        <a:rPr lang="en-US" sz="1300" b="0" i="1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300" b="0" i="1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tích</a:t>
                      </a:r>
                      <a:r>
                        <a:rPr lang="en-US" sz="1300" b="0" i="1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300" b="0" i="1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hợp</a:t>
                      </a:r>
                      <a:r>
                        <a:rPr lang="en-US" sz="1300" b="0" i="1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300" b="0" i="1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chung</a:t>
                      </a:r>
                      <a:r>
                        <a:rPr lang="en-US" sz="1300" b="0" i="1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300" b="0" i="1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cho</a:t>
                      </a:r>
                      <a:r>
                        <a:rPr lang="en-US" sz="1300" b="0" i="1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300" b="0" i="1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các</a:t>
                      </a:r>
                      <a:r>
                        <a:rPr lang="en-US" sz="1300" b="0" i="1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300" b="0" i="1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ứng</a:t>
                      </a:r>
                      <a:r>
                        <a:rPr lang="en-US" sz="1300" b="0" i="1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300" b="0" i="1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dụng</a:t>
                      </a:r>
                      <a:r>
                        <a:rPr lang="en-US" sz="1300" b="0" i="1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/ </a:t>
                      </a:r>
                      <a:r>
                        <a:rPr lang="en-US" sz="1300" b="0" i="1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phần</a:t>
                      </a:r>
                      <a:r>
                        <a:rPr lang="en-US" sz="1300" b="0" i="1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300" b="0" i="1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mềm</a:t>
                      </a:r>
                      <a:endParaRPr lang="en-US" sz="1300" b="0" i="1" u="none" strike="noStrike" cap="none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endParaRPr lang="en-US" sz="1300" b="0" i="1" u="none" strike="noStrike" cap="none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285750" lvl="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300" b="0" i="1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Giúp</a:t>
                      </a:r>
                      <a:r>
                        <a:rPr lang="en-US" sz="1300" b="0" i="1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300" b="0" i="1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tiết</a:t>
                      </a:r>
                      <a:r>
                        <a:rPr lang="en-US" sz="1300" b="0" i="1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300" b="0" i="1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kiệm</a:t>
                      </a:r>
                      <a:r>
                        <a:rPr lang="en-US" sz="1300" b="0" i="1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300" b="0" i="1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thời</a:t>
                      </a:r>
                      <a:r>
                        <a:rPr lang="en-US" sz="1300" b="0" i="1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300" b="0" i="1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gian</a:t>
                      </a:r>
                      <a:r>
                        <a:rPr lang="en-US" sz="1300" b="0" i="1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300" b="0" i="1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và</a:t>
                      </a:r>
                      <a:r>
                        <a:rPr lang="en-US" sz="1300" b="0" i="1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300" b="0" i="1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sức</a:t>
                      </a:r>
                      <a:r>
                        <a:rPr lang="en-US" sz="1300" b="0" i="1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300" b="0" i="1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lực</a:t>
                      </a:r>
                      <a:r>
                        <a:rPr lang="en-US" sz="1300" b="0" i="1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</a:p>
                    <a:p>
                      <a:pPr marL="285750" lvl="0" indent="-285750">
                        <a:buFont typeface="Courier New" panose="02070309020205020404" pitchFamily="49" charset="0"/>
                        <a:buChar char="o"/>
                      </a:pPr>
                      <a:endParaRPr lang="en-US" sz="1300" b="0" i="1" u="none" strike="noStrike" cap="none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285750" lvl="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300" b="0" i="1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Cho </a:t>
                      </a:r>
                      <a:r>
                        <a:rPr lang="en-US" sz="1300" b="0" i="1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phép</a:t>
                      </a:r>
                      <a:r>
                        <a:rPr lang="en-US" sz="1300" b="0" i="1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300" b="0" i="1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kế</a:t>
                      </a:r>
                      <a:r>
                        <a:rPr lang="en-US" sz="1300" b="0" i="1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300" b="0" i="1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thừa</a:t>
                      </a:r>
                      <a:r>
                        <a:rPr lang="en-US" sz="1300" b="0" i="1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300" b="0" i="1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các</a:t>
                      </a:r>
                      <a:r>
                        <a:rPr lang="en-US" sz="1300" b="0" i="1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300" b="0" i="1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tính</a:t>
                      </a:r>
                      <a:r>
                        <a:rPr lang="en-US" sz="1300" b="0" i="1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300" b="0" i="1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năng</a:t>
                      </a:r>
                      <a:r>
                        <a:rPr lang="en-US" sz="1300" b="0" i="1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300" b="0" i="1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và</a:t>
                      </a:r>
                      <a:r>
                        <a:rPr lang="en-US" sz="1300" b="0" i="1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300" b="0" i="1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cấu</a:t>
                      </a:r>
                      <a:r>
                        <a:rPr lang="en-US" sz="1300" b="0" i="1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300" b="0" i="1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trúc</a:t>
                      </a:r>
                      <a:r>
                        <a:rPr lang="en-US" sz="1300" b="0" i="1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300" b="0" i="1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đã</a:t>
                      </a:r>
                      <a:r>
                        <a:rPr lang="en-US" sz="1300" b="0" i="1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300" b="0" i="1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được</a:t>
                      </a:r>
                      <a:r>
                        <a:rPr lang="en-US" sz="1300" b="0" i="1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300" b="0" i="1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tiêu</a:t>
                      </a:r>
                      <a:r>
                        <a:rPr lang="en-US" sz="1300" b="0" i="1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300" b="0" i="1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chuẩn</a:t>
                      </a:r>
                      <a:r>
                        <a:rPr lang="en-US" sz="1300" b="0" i="1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300" b="0" i="1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hóa</a:t>
                      </a:r>
                      <a:r>
                        <a:rPr lang="en-US" sz="1300" b="0" i="1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.</a:t>
                      </a:r>
                    </a:p>
                    <a:p>
                      <a:pPr marL="285750" lvl="0" indent="-285750">
                        <a:buFont typeface="Courier New" panose="02070309020205020404" pitchFamily="49" charset="0"/>
                        <a:buChar char="o"/>
                      </a:pPr>
                      <a:endParaRPr lang="en-US" sz="1300" b="0" i="1" u="none" strike="noStrike" cap="none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285750" lvl="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300" b="0" i="1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Cho </a:t>
                      </a:r>
                      <a:r>
                        <a:rPr lang="en-US" sz="1300" b="0" i="1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phép</a:t>
                      </a:r>
                      <a:r>
                        <a:rPr lang="en-US" sz="1300" b="0" i="1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300" b="0" i="1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người</a:t>
                      </a:r>
                      <a:r>
                        <a:rPr lang="en-US" sz="1300" b="0" i="1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300" b="0" i="1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dùng</a:t>
                      </a:r>
                      <a:r>
                        <a:rPr lang="en-US" sz="1300" b="0" i="1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300" b="0" i="1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mở</a:t>
                      </a:r>
                      <a:r>
                        <a:rPr lang="en-US" sz="1300" b="0" i="1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300" b="0" i="1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rộng</a:t>
                      </a:r>
                      <a:r>
                        <a:rPr lang="en-US" sz="1300" b="0" i="1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300" b="0" i="1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tùy</a:t>
                      </a:r>
                      <a:r>
                        <a:rPr lang="en-US" sz="1300" b="0" i="1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ý </a:t>
                      </a:r>
                      <a:r>
                        <a:rPr lang="en-US" sz="1300" b="0" i="1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theo</a:t>
                      </a:r>
                      <a:r>
                        <a:rPr lang="en-US" sz="1300" b="0" i="1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300" b="0" i="1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nội</a:t>
                      </a:r>
                      <a:r>
                        <a:rPr lang="en-US" sz="1300" b="0" i="1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dung </a:t>
                      </a:r>
                      <a:r>
                        <a:rPr lang="en-US" sz="1300" b="0" i="1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mà</a:t>
                      </a:r>
                      <a:r>
                        <a:rPr lang="en-US" sz="1300" b="0" i="1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framework </a:t>
                      </a:r>
                      <a:r>
                        <a:rPr lang="en-US" sz="1300" b="0" i="1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cung</a:t>
                      </a:r>
                      <a:r>
                        <a:rPr lang="en-US" sz="1300" b="0" i="1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300" b="0" i="1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cấp</a:t>
                      </a:r>
                      <a:r>
                        <a:rPr lang="en-US" sz="1300" b="0" i="1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.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300" b="0" i="1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Phải</a:t>
                      </a:r>
                      <a:r>
                        <a:rPr lang="en-US" sz="1300" b="0" i="1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300" b="0" i="1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mất</a:t>
                      </a:r>
                      <a:r>
                        <a:rPr lang="en-US" sz="1300" b="0" i="1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300" b="0" i="1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rất</a:t>
                      </a:r>
                      <a:r>
                        <a:rPr lang="en-US" sz="1300" b="0" i="1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300" b="0" i="1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nhiều</a:t>
                      </a:r>
                      <a:r>
                        <a:rPr lang="en-US" sz="1300" b="0" i="1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300" b="0" i="1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thời</a:t>
                      </a:r>
                      <a:r>
                        <a:rPr lang="en-US" sz="1300" b="0" i="1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300" b="0" i="1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gian</a:t>
                      </a:r>
                      <a:r>
                        <a:rPr lang="en-US" sz="1300" b="0" i="1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300" b="0" i="1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và</a:t>
                      </a:r>
                      <a:r>
                        <a:rPr lang="en-US" sz="1300" b="0" i="1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300" b="0" i="1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năng</a:t>
                      </a:r>
                      <a:r>
                        <a:rPr lang="en-US" sz="1300" b="0" i="1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300" b="0" i="1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lượng</a:t>
                      </a:r>
                      <a:r>
                        <a:rPr lang="en-US" sz="1300" b="0" i="1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300" b="0" i="1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để</a:t>
                      </a:r>
                      <a:r>
                        <a:rPr lang="en-US" sz="1300" b="0" i="1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300" b="0" i="1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học</a:t>
                      </a:r>
                      <a:r>
                        <a:rPr lang="en-US" sz="1300" b="0" i="1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300" b="0" i="1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cách</a:t>
                      </a:r>
                      <a:r>
                        <a:rPr lang="en-US" sz="1300" b="0" i="1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300" b="0" i="1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làm</a:t>
                      </a:r>
                      <a:r>
                        <a:rPr lang="en-US" sz="1300" b="0" i="1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300" b="0" i="1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chủ</a:t>
                      </a:r>
                      <a:r>
                        <a:rPr lang="en-US" sz="1300" b="0" i="1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Framework.</a:t>
                      </a:r>
                    </a:p>
                    <a:p>
                      <a:pPr marL="285750" lvl="0" indent="-285750">
                        <a:buFont typeface="Courier New" panose="02070309020205020404" pitchFamily="49" charset="0"/>
                        <a:buChar char="o"/>
                      </a:pPr>
                      <a:endParaRPr lang="en-US" sz="1300" b="0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285750" lvl="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300" b="0" i="1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Cần</a:t>
                      </a:r>
                      <a:r>
                        <a:rPr lang="en-US" sz="1300" b="0" i="1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300" b="0" i="1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tuân</a:t>
                      </a:r>
                      <a:r>
                        <a:rPr lang="en-US" sz="1300" b="0" i="1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300" b="0" i="1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thủ</a:t>
                      </a:r>
                      <a:r>
                        <a:rPr lang="en-US" sz="1300" b="0" i="1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300" b="0" i="1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nghiêm</a:t>
                      </a:r>
                      <a:r>
                        <a:rPr lang="en-US" sz="1300" b="0" i="1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300" b="0" i="1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ngặt</a:t>
                      </a:r>
                      <a:r>
                        <a:rPr lang="en-US" sz="1300" b="0" i="1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300" b="0" i="1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các</a:t>
                      </a:r>
                      <a:r>
                        <a:rPr lang="en-US" sz="1300" b="0" i="1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300" b="0" i="1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quy</a:t>
                      </a:r>
                      <a:r>
                        <a:rPr lang="en-US" sz="1300" b="0" i="1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300" b="0" i="1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tắc</a:t>
                      </a:r>
                      <a:r>
                        <a:rPr lang="en-US" sz="1300" b="0" i="1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do Framework </a:t>
                      </a:r>
                      <a:r>
                        <a:rPr lang="en-US" sz="1300" b="0" i="1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đặt</a:t>
                      </a:r>
                      <a:r>
                        <a:rPr lang="en-US" sz="1300" b="0" i="1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300" b="0" i="1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ra.</a:t>
                      </a:r>
                      <a:endParaRPr lang="en-US" sz="1300" b="0" i="1" u="none" strike="noStrike" cap="none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285750" lvl="0" indent="-285750">
                        <a:buFont typeface="Courier New" panose="02070309020205020404" pitchFamily="49" charset="0"/>
                        <a:buChar char="o"/>
                      </a:pPr>
                      <a:endParaRPr lang="en-US" sz="1300" b="0" i="1" u="none" strike="noStrike" cap="none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300" b="0" i="1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Khi</a:t>
                      </a:r>
                      <a:r>
                        <a:rPr lang="en-US" sz="1300" b="0" i="1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300" b="0" i="1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sử</a:t>
                      </a:r>
                      <a:r>
                        <a:rPr lang="en-US" sz="1300" b="0" i="1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300" b="0" i="1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dụng</a:t>
                      </a:r>
                      <a:r>
                        <a:rPr lang="en-US" sz="1300" b="0" i="1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Framework , dung </a:t>
                      </a:r>
                      <a:r>
                        <a:rPr lang="en-US" sz="1300" b="0" i="1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lượng</a:t>
                      </a:r>
                      <a:r>
                        <a:rPr lang="en-US" sz="1300" b="0" i="1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300" b="0" i="1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của</a:t>
                      </a:r>
                      <a:r>
                        <a:rPr lang="en-US" sz="1300" b="0" i="1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300" b="0" i="1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ứng</a:t>
                      </a:r>
                      <a:r>
                        <a:rPr lang="en-US" sz="1300" b="0" i="1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300" b="0" i="1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dụng</a:t>
                      </a:r>
                      <a:r>
                        <a:rPr lang="en-US" sz="1300" b="0" i="1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/</a:t>
                      </a:r>
                      <a:r>
                        <a:rPr lang="en-US" sz="1300" b="0" i="1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phần</a:t>
                      </a:r>
                      <a:r>
                        <a:rPr lang="en-US" sz="1300" b="0" i="1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300" b="0" i="1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mềm</a:t>
                      </a:r>
                      <a:r>
                        <a:rPr lang="en-US" sz="1300" b="0" i="1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300" b="0" i="1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sẽ</a:t>
                      </a:r>
                      <a:r>
                        <a:rPr lang="en-US" sz="1300" b="0" i="1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300" b="0" i="1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rất</a:t>
                      </a:r>
                      <a:r>
                        <a:rPr lang="en-US" sz="1300" b="0" i="1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300" b="0" i="1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lớn</a:t>
                      </a:r>
                      <a:r>
                        <a:rPr lang="en-US" sz="1300" b="0" i="1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.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endParaRPr lang="en-US" sz="1300" b="0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285750" lvl="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300" b="0" i="1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Các</a:t>
                      </a:r>
                      <a:r>
                        <a:rPr lang="en-US" sz="1300" b="0" i="1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Framework </a:t>
                      </a:r>
                      <a:r>
                        <a:rPr lang="en-US" sz="1300" b="0" i="1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thường</a:t>
                      </a:r>
                      <a:r>
                        <a:rPr lang="en-US" sz="1300" b="0" i="1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300" b="0" i="1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lớn</a:t>
                      </a:r>
                      <a:r>
                        <a:rPr lang="en-US" sz="1300" b="0" i="1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, </a:t>
                      </a:r>
                      <a:r>
                        <a:rPr lang="en-US" sz="1300" b="0" i="1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vì</a:t>
                      </a:r>
                      <a:r>
                        <a:rPr lang="en-US" sz="1300" b="0" i="1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300" b="0" i="1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vậy</a:t>
                      </a:r>
                      <a:r>
                        <a:rPr lang="en-US" sz="1300" b="0" i="1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300" b="0" i="1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chúng</a:t>
                      </a:r>
                      <a:r>
                        <a:rPr lang="en-US" sz="1300" b="0" i="1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300" b="0" i="1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không</a:t>
                      </a:r>
                      <a:r>
                        <a:rPr lang="en-US" sz="1300" b="0" i="1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300" b="0" i="1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thích</a:t>
                      </a:r>
                      <a:r>
                        <a:rPr lang="en-US" sz="1300" b="0" i="1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300" b="0" i="1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hợp</a:t>
                      </a:r>
                      <a:r>
                        <a:rPr lang="en-US" sz="1300" b="0" i="1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300" b="0" i="1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để</a:t>
                      </a:r>
                      <a:r>
                        <a:rPr lang="en-US" sz="1300" b="0" i="1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300" b="0" i="1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phát</a:t>
                      </a:r>
                      <a:r>
                        <a:rPr lang="en-US" sz="1300" b="0" i="1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300" b="0" i="1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triển</a:t>
                      </a:r>
                      <a:r>
                        <a:rPr lang="en-US" sz="1300" b="0" i="1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300" b="0" i="1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các</a:t>
                      </a:r>
                      <a:r>
                        <a:rPr lang="en-US" sz="1300" b="0" i="1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300" b="0" i="1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ứng</a:t>
                      </a:r>
                      <a:r>
                        <a:rPr lang="en-US" sz="1300" b="0" i="1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300" b="0" i="1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dụng</a:t>
                      </a:r>
                      <a:r>
                        <a:rPr lang="en-US" sz="1300" b="0" i="1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300" b="0" i="1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quá</a:t>
                      </a:r>
                      <a:r>
                        <a:rPr lang="en-US" sz="1300" b="0" i="1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300" b="0" i="1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nhỏ</a:t>
                      </a:r>
                      <a:r>
                        <a:rPr lang="en-US" sz="1300" b="0" i="1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. 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 descr="Framework là gì? Tất tần tật thông tin về Framework bạn cần biế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1" y="1165562"/>
            <a:ext cx="4594224" cy="33898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509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/>
          <p:nvPr/>
        </p:nvSpPr>
        <p:spPr>
          <a:xfrm>
            <a:off x="3617375" y="1904400"/>
            <a:ext cx="1923900" cy="19239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0900" cy="84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FRAMEWORK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5" name="Google Shape;85;p16"/>
          <p:cNvGrpSpPr/>
          <p:nvPr/>
        </p:nvGrpSpPr>
        <p:grpSpPr>
          <a:xfrm>
            <a:off x="3610128" y="1896750"/>
            <a:ext cx="1923743" cy="1924411"/>
            <a:chOff x="3610128" y="1896750"/>
            <a:chExt cx="1923743" cy="1924411"/>
          </a:xfrm>
        </p:grpSpPr>
        <p:grpSp>
          <p:nvGrpSpPr>
            <p:cNvPr id="86" name="Google Shape;86;p16"/>
            <p:cNvGrpSpPr/>
            <p:nvPr/>
          </p:nvGrpSpPr>
          <p:grpSpPr>
            <a:xfrm>
              <a:off x="3610128" y="1896750"/>
              <a:ext cx="1923743" cy="1924411"/>
              <a:chOff x="3802620" y="1176257"/>
              <a:chExt cx="1538872" cy="1539406"/>
            </a:xfrm>
          </p:grpSpPr>
          <p:sp>
            <p:nvSpPr>
              <p:cNvPr id="87" name="Google Shape;87;p16"/>
              <p:cNvSpPr/>
              <p:nvPr/>
            </p:nvSpPr>
            <p:spPr>
              <a:xfrm>
                <a:off x="3802620" y="1176257"/>
                <a:ext cx="1538872" cy="1539406"/>
              </a:xfrm>
              <a:custGeom>
                <a:avLst/>
                <a:gdLst/>
                <a:ahLst/>
                <a:cxnLst/>
                <a:rect l="l" t="t" r="r" b="b"/>
                <a:pathLst>
                  <a:path w="46074" h="46090" extrusionOk="0">
                    <a:moveTo>
                      <a:pt x="23045" y="1"/>
                    </a:moveTo>
                    <a:cubicBezTo>
                      <a:pt x="10315" y="1"/>
                      <a:pt x="1" y="10315"/>
                      <a:pt x="1" y="23045"/>
                    </a:cubicBezTo>
                    <a:cubicBezTo>
                      <a:pt x="1" y="35776"/>
                      <a:pt x="10315" y="46090"/>
                      <a:pt x="23045" y="46090"/>
                    </a:cubicBezTo>
                    <a:cubicBezTo>
                      <a:pt x="35759" y="46090"/>
                      <a:pt x="46073" y="35776"/>
                      <a:pt x="46073" y="23045"/>
                    </a:cubicBezTo>
                    <a:cubicBezTo>
                      <a:pt x="46073" y="10315"/>
                      <a:pt x="35759" y="1"/>
                      <a:pt x="2304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00000">
                      <a:alpha val="11372"/>
                    </a:srgbClr>
                  </a:gs>
                  <a:gs pos="100000">
                    <a:schemeClr val="lt1"/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Google Shape;88;p16"/>
              <p:cNvSpPr/>
              <p:nvPr/>
            </p:nvSpPr>
            <p:spPr>
              <a:xfrm>
                <a:off x="3872192" y="1246397"/>
                <a:ext cx="1399727" cy="1399694"/>
              </a:xfrm>
              <a:custGeom>
                <a:avLst/>
                <a:gdLst/>
                <a:ahLst/>
                <a:cxnLst/>
                <a:rect l="l" t="t" r="r" b="b"/>
                <a:pathLst>
                  <a:path w="41908" h="41907" extrusionOk="0">
                    <a:moveTo>
                      <a:pt x="20962" y="0"/>
                    </a:moveTo>
                    <a:cubicBezTo>
                      <a:pt x="9382" y="0"/>
                      <a:pt x="1" y="9381"/>
                      <a:pt x="1" y="20945"/>
                    </a:cubicBezTo>
                    <a:cubicBezTo>
                      <a:pt x="1" y="32526"/>
                      <a:pt x="9382" y="41907"/>
                      <a:pt x="20962" y="41907"/>
                    </a:cubicBezTo>
                    <a:cubicBezTo>
                      <a:pt x="32526" y="41907"/>
                      <a:pt x="41907" y="32526"/>
                      <a:pt x="41907" y="20945"/>
                    </a:cubicBezTo>
                    <a:cubicBezTo>
                      <a:pt x="41907" y="9381"/>
                      <a:pt x="32526" y="0"/>
                      <a:pt x="20962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00000">
                      <a:alpha val="11372"/>
                    </a:srgbClr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9" name="Google Shape;89;p16"/>
            <p:cNvSpPr txBox="1"/>
            <p:nvPr/>
          </p:nvSpPr>
          <p:spPr>
            <a:xfrm>
              <a:off x="4015550" y="2486206"/>
              <a:ext cx="1113000" cy="74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Times New Roman" panose="02020603050405020304" pitchFamily="18" charset="0"/>
                <a:ea typeface="Fira Sans Extra Condensed SemiBold"/>
                <a:cs typeface="Times New Roman" panose="02020603050405020304" pitchFamily="18" charset="0"/>
                <a:sym typeface="Fira Sans Extra Condensed SemiBold"/>
              </a:endParaRPr>
            </a:p>
          </p:txBody>
        </p:sp>
      </p:grpSp>
      <p:sp>
        <p:nvSpPr>
          <p:cNvPr id="90" name="Google Shape;90;p16"/>
          <p:cNvSpPr/>
          <p:nvPr/>
        </p:nvSpPr>
        <p:spPr>
          <a:xfrm>
            <a:off x="800575" y="1123948"/>
            <a:ext cx="2834700" cy="832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4" name="Google Shape;94;p16"/>
          <p:cNvGrpSpPr/>
          <p:nvPr/>
        </p:nvGrpSpPr>
        <p:grpSpPr>
          <a:xfrm>
            <a:off x="931777" y="1172223"/>
            <a:ext cx="2433771" cy="586075"/>
            <a:chOff x="931777" y="1166625"/>
            <a:chExt cx="2433771" cy="586075"/>
          </a:xfrm>
        </p:grpSpPr>
        <p:sp>
          <p:nvSpPr>
            <p:cNvPr id="95" name="Google Shape;95;p16"/>
            <p:cNvSpPr txBox="1"/>
            <p:nvPr/>
          </p:nvSpPr>
          <p:spPr>
            <a:xfrm>
              <a:off x="931777" y="1316200"/>
              <a:ext cx="2433771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200" dirty="0">
                  <a:solidFill>
                    <a:schemeClr val="lt1"/>
                  </a:solidFill>
                  <a:latin typeface="Times New Roman" panose="02020603050405020304" pitchFamily="18" charset="0"/>
                  <a:ea typeface="Roboto"/>
                  <a:cs typeface="Times New Roman" panose="02020603050405020304" pitchFamily="18" charset="0"/>
                  <a:sym typeface="Roboto"/>
                </a:rPr>
                <a:t>I. </a:t>
              </a:r>
              <a:r>
                <a:rPr lang="en" sz="1200" dirty="0">
                  <a:solidFill>
                    <a:schemeClr val="lt1"/>
                  </a:solidFill>
                  <a:latin typeface="Times New Roman" panose="02020603050405020304" pitchFamily="18" charset="0"/>
                  <a:ea typeface="Roboto"/>
                  <a:cs typeface="Times New Roman" panose="02020603050405020304" pitchFamily="18" charset="0"/>
                  <a:sym typeface="Roboto"/>
                </a:rPr>
                <a:t>ENTITY FRAMEWORK LÀ GÌ?</a:t>
              </a:r>
              <a:endParaRPr sz="1200" dirty="0">
                <a:solidFill>
                  <a:schemeClr val="lt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endParaRPr>
            </a:p>
          </p:txBody>
        </p:sp>
        <p:sp>
          <p:nvSpPr>
            <p:cNvPr id="96" name="Google Shape;96;p16"/>
            <p:cNvSpPr txBox="1"/>
            <p:nvPr/>
          </p:nvSpPr>
          <p:spPr>
            <a:xfrm>
              <a:off x="1056700" y="1166625"/>
              <a:ext cx="17868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lt1"/>
                </a:solidFill>
                <a:latin typeface="Times New Roman" panose="02020603050405020304" pitchFamily="18" charset="0"/>
                <a:ea typeface="Fira Sans Extra Condensed SemiBold"/>
                <a:cs typeface="Times New Roman" panose="02020603050405020304" pitchFamily="18" charset="0"/>
                <a:sym typeface="Fira Sans Extra Condensed SemiBold"/>
              </a:endParaRPr>
            </a:p>
          </p:txBody>
        </p:sp>
      </p:grpSp>
      <p:sp>
        <p:nvSpPr>
          <p:cNvPr id="99" name="Google Shape;99;p16"/>
          <p:cNvSpPr txBox="1"/>
          <p:nvPr/>
        </p:nvSpPr>
        <p:spPr>
          <a:xfrm>
            <a:off x="749809" y="2648100"/>
            <a:ext cx="2053214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1200" dirty="0">
                <a:solidFill>
                  <a:schemeClr val="lt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II. </a:t>
            </a:r>
            <a:r>
              <a:rPr lang="en" sz="1200" dirty="0">
                <a:solidFill>
                  <a:schemeClr val="lt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SƠ LƯỢC VỀ LỊCH SỬ ENTITY FRAMEWORK</a:t>
            </a:r>
            <a:endParaRPr sz="1200" dirty="0">
              <a:solidFill>
                <a:schemeClr val="lt1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800575" y="3794200"/>
            <a:ext cx="2834700" cy="832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1324150" y="4019552"/>
            <a:ext cx="17868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1200" dirty="0" smtClean="0">
                <a:solidFill>
                  <a:schemeClr val="lt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II</a:t>
            </a:r>
            <a:r>
              <a:rPr lang="vi-VN" sz="1200" dirty="0">
                <a:solidFill>
                  <a:schemeClr val="lt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. </a:t>
            </a:r>
            <a:r>
              <a:rPr lang="en-US" sz="1200" dirty="0">
                <a:solidFill>
                  <a:schemeClr val="lt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ĐẶC ĐIỂM CỦA ENTITY FRAMEWORK</a:t>
            </a:r>
            <a:endParaRPr sz="1200" dirty="0">
              <a:solidFill>
                <a:schemeClr val="lt1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5505925" y="1123948"/>
            <a:ext cx="2834700" cy="832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 flipH="1">
            <a:off x="5967617" y="1314199"/>
            <a:ext cx="2073006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vi-VN" sz="1200" dirty="0" smtClean="0">
                <a:solidFill>
                  <a:schemeClr val="lt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II</a:t>
            </a:r>
            <a:r>
              <a:rPr lang="en-US" sz="1200" dirty="0">
                <a:solidFill>
                  <a:schemeClr val="lt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I</a:t>
            </a:r>
            <a:r>
              <a:rPr lang="vi-VN" sz="1200" dirty="0" smtClean="0">
                <a:solidFill>
                  <a:schemeClr val="lt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. </a:t>
            </a:r>
            <a:r>
              <a:rPr lang="en" sz="1200" dirty="0">
                <a:solidFill>
                  <a:schemeClr val="lt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LỢI ÍCH KHI SỬ DỤNG ENTITY FRAMEWORK</a:t>
            </a:r>
            <a:endParaRPr sz="1200" dirty="0">
              <a:solidFill>
                <a:schemeClr val="lt1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 flipH="1">
            <a:off x="6271117" y="2640705"/>
            <a:ext cx="2010991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lt1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cxnSp>
        <p:nvCxnSpPr>
          <p:cNvPr id="125" name="Google Shape;125;p16"/>
          <p:cNvCxnSpPr>
            <a:stCxn id="126" idx="3"/>
            <a:endCxn id="83" idx="7"/>
          </p:cNvCxnSpPr>
          <p:nvPr/>
        </p:nvCxnSpPr>
        <p:spPr>
          <a:xfrm flipH="1">
            <a:off x="5259526" y="1532449"/>
            <a:ext cx="250200" cy="653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27" name="Google Shape;127;p16"/>
          <p:cNvCxnSpPr>
            <a:stCxn id="128" idx="3"/>
            <a:endCxn id="83" idx="3"/>
          </p:cNvCxnSpPr>
          <p:nvPr/>
        </p:nvCxnSpPr>
        <p:spPr>
          <a:xfrm flipV="1">
            <a:off x="3634524" y="3546551"/>
            <a:ext cx="264600" cy="655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29" name="Google Shape;129;p16"/>
          <p:cNvCxnSpPr>
            <a:stCxn id="130" idx="3"/>
            <a:endCxn id="83" idx="5"/>
          </p:cNvCxnSpPr>
          <p:nvPr/>
        </p:nvCxnSpPr>
        <p:spPr>
          <a:xfrm flipH="1" flipV="1">
            <a:off x="5259526" y="3546551"/>
            <a:ext cx="250200" cy="655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35" name="Google Shape;135;p16"/>
          <p:cNvCxnSpPr>
            <a:stCxn id="136" idx="3"/>
            <a:endCxn id="83" idx="1"/>
          </p:cNvCxnSpPr>
          <p:nvPr/>
        </p:nvCxnSpPr>
        <p:spPr>
          <a:xfrm>
            <a:off x="3634524" y="1532449"/>
            <a:ext cx="264600" cy="653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59" name="Google Shape;159;p16"/>
          <p:cNvSpPr/>
          <p:nvPr/>
        </p:nvSpPr>
        <p:spPr>
          <a:xfrm>
            <a:off x="5505925" y="3794200"/>
            <a:ext cx="2834700" cy="832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Google Shape;161;p16"/>
          <p:cNvSpPr txBox="1"/>
          <p:nvPr/>
        </p:nvSpPr>
        <p:spPr>
          <a:xfrm flipH="1">
            <a:off x="6031775" y="3983501"/>
            <a:ext cx="17868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-US" sz="1200" dirty="0" smtClean="0">
                <a:solidFill>
                  <a:schemeClr val="lt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I</a:t>
            </a:r>
            <a:r>
              <a:rPr lang="vi-VN" sz="1200" dirty="0" smtClean="0">
                <a:solidFill>
                  <a:schemeClr val="lt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V</a:t>
            </a:r>
            <a:r>
              <a:rPr lang="vi-VN" sz="1200" dirty="0">
                <a:solidFill>
                  <a:schemeClr val="lt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. KIẾN TRÚC CỦA MỘT ENTITY FRAMEWORK</a:t>
            </a:r>
          </a:p>
        </p:txBody>
      </p:sp>
      <p:pic>
        <p:nvPicPr>
          <p:cNvPr id="3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514" y="2374464"/>
            <a:ext cx="1078036" cy="98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5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8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1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32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4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7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0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3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6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9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2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90" grpId="0" animBg="1"/>
      <p:bldP spid="99" grpId="0"/>
      <p:bldP spid="104" grpId="0" animBg="1"/>
      <p:bldP spid="106" grpId="0"/>
      <p:bldP spid="111" grpId="0" animBg="1"/>
      <p:bldP spid="113" grpId="0"/>
      <p:bldP spid="120" grpId="0"/>
      <p:bldP spid="159" grpId="0" animBg="1"/>
      <p:bldP spid="16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457200" y="7937"/>
            <a:ext cx="8220900" cy="8383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FRAMEWORK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5" name="Google Shape;85;p16"/>
          <p:cNvGrpSpPr/>
          <p:nvPr/>
        </p:nvGrpSpPr>
        <p:grpSpPr>
          <a:xfrm>
            <a:off x="307975" y="1497688"/>
            <a:ext cx="3172210" cy="2485813"/>
            <a:chOff x="3175455" y="2391667"/>
            <a:chExt cx="1953095" cy="1924411"/>
          </a:xfrm>
        </p:grpSpPr>
        <p:grpSp>
          <p:nvGrpSpPr>
            <p:cNvPr id="86" name="Google Shape;86;p16"/>
            <p:cNvGrpSpPr/>
            <p:nvPr/>
          </p:nvGrpSpPr>
          <p:grpSpPr>
            <a:xfrm>
              <a:off x="3175455" y="2391667"/>
              <a:ext cx="1923743" cy="1924411"/>
              <a:chOff x="3454909" y="1572159"/>
              <a:chExt cx="1538872" cy="1539406"/>
            </a:xfrm>
          </p:grpSpPr>
          <p:sp>
            <p:nvSpPr>
              <p:cNvPr id="87" name="Google Shape;87;p16"/>
              <p:cNvSpPr/>
              <p:nvPr/>
            </p:nvSpPr>
            <p:spPr>
              <a:xfrm>
                <a:off x="3454909" y="1572159"/>
                <a:ext cx="1538872" cy="1539406"/>
              </a:xfrm>
              <a:custGeom>
                <a:avLst/>
                <a:gdLst/>
                <a:ahLst/>
                <a:cxnLst/>
                <a:rect l="l" t="t" r="r" b="b"/>
                <a:pathLst>
                  <a:path w="46074" h="46090" extrusionOk="0">
                    <a:moveTo>
                      <a:pt x="23045" y="1"/>
                    </a:moveTo>
                    <a:cubicBezTo>
                      <a:pt x="10315" y="1"/>
                      <a:pt x="1" y="10315"/>
                      <a:pt x="1" y="23045"/>
                    </a:cubicBezTo>
                    <a:cubicBezTo>
                      <a:pt x="1" y="35776"/>
                      <a:pt x="10315" y="46090"/>
                      <a:pt x="23045" y="46090"/>
                    </a:cubicBezTo>
                    <a:cubicBezTo>
                      <a:pt x="35759" y="46090"/>
                      <a:pt x="46073" y="35776"/>
                      <a:pt x="46073" y="23045"/>
                    </a:cubicBezTo>
                    <a:cubicBezTo>
                      <a:pt x="46073" y="10315"/>
                      <a:pt x="35759" y="1"/>
                      <a:pt x="2304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00000">
                      <a:alpha val="11372"/>
                    </a:srgbClr>
                  </a:gs>
                  <a:gs pos="100000">
                    <a:schemeClr val="lt1"/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Google Shape;88;p16"/>
              <p:cNvSpPr/>
              <p:nvPr/>
            </p:nvSpPr>
            <p:spPr>
              <a:xfrm>
                <a:off x="3454909" y="1662887"/>
                <a:ext cx="1399727" cy="1399694"/>
              </a:xfrm>
              <a:custGeom>
                <a:avLst/>
                <a:gdLst/>
                <a:ahLst/>
                <a:cxnLst/>
                <a:rect l="l" t="t" r="r" b="b"/>
                <a:pathLst>
                  <a:path w="41908" h="41907" extrusionOk="0">
                    <a:moveTo>
                      <a:pt x="20962" y="0"/>
                    </a:moveTo>
                    <a:cubicBezTo>
                      <a:pt x="9382" y="0"/>
                      <a:pt x="1" y="9381"/>
                      <a:pt x="1" y="20945"/>
                    </a:cubicBezTo>
                    <a:cubicBezTo>
                      <a:pt x="1" y="32526"/>
                      <a:pt x="9382" y="41907"/>
                      <a:pt x="20962" y="41907"/>
                    </a:cubicBezTo>
                    <a:cubicBezTo>
                      <a:pt x="32526" y="41907"/>
                      <a:pt x="41907" y="32526"/>
                      <a:pt x="41907" y="20945"/>
                    </a:cubicBezTo>
                    <a:cubicBezTo>
                      <a:pt x="41907" y="9381"/>
                      <a:pt x="32526" y="0"/>
                      <a:pt x="20962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00000">
                      <a:alpha val="11372"/>
                    </a:srgbClr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9" name="Google Shape;89;p16"/>
            <p:cNvSpPr txBox="1"/>
            <p:nvPr/>
          </p:nvSpPr>
          <p:spPr>
            <a:xfrm>
              <a:off x="4015550" y="2486206"/>
              <a:ext cx="1113000" cy="74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Times New Roman" panose="02020603050405020304" pitchFamily="18" charset="0"/>
                <a:ea typeface="Fira Sans Extra Condensed SemiBold"/>
                <a:cs typeface="Times New Roman" panose="02020603050405020304" pitchFamily="18" charset="0"/>
                <a:sym typeface="Fira Sans Extra Condensed SemiBold"/>
              </a:endParaRPr>
            </a:p>
          </p:txBody>
        </p:sp>
      </p:grpSp>
      <p:sp>
        <p:nvSpPr>
          <p:cNvPr id="90" name="Google Shape;90;p16"/>
          <p:cNvSpPr/>
          <p:nvPr/>
        </p:nvSpPr>
        <p:spPr>
          <a:xfrm>
            <a:off x="4057227" y="926098"/>
            <a:ext cx="4673600" cy="122782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4" name="Google Shape;94;p16"/>
          <p:cNvGrpSpPr/>
          <p:nvPr/>
        </p:nvGrpSpPr>
        <p:grpSpPr>
          <a:xfrm>
            <a:off x="927656" y="1172223"/>
            <a:ext cx="2433771" cy="586075"/>
            <a:chOff x="931777" y="1166625"/>
            <a:chExt cx="2433771" cy="586075"/>
          </a:xfrm>
        </p:grpSpPr>
        <p:sp>
          <p:nvSpPr>
            <p:cNvPr id="95" name="Google Shape;95;p16"/>
            <p:cNvSpPr txBox="1"/>
            <p:nvPr/>
          </p:nvSpPr>
          <p:spPr>
            <a:xfrm>
              <a:off x="931777" y="1316200"/>
              <a:ext cx="2433771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200">
                  <a:solidFill>
                    <a:schemeClr val="lt1"/>
                  </a:solidFill>
                  <a:latin typeface="Times New Roman" panose="02020603050405020304" pitchFamily="18" charset="0"/>
                  <a:ea typeface="Roboto"/>
                  <a:cs typeface="Times New Roman" panose="02020603050405020304" pitchFamily="18" charset="0"/>
                  <a:sym typeface="Roboto"/>
                </a:rPr>
                <a:t>I. </a:t>
              </a:r>
              <a:r>
                <a:rPr lang="en" sz="1200">
                  <a:solidFill>
                    <a:schemeClr val="lt1"/>
                  </a:solidFill>
                  <a:latin typeface="Times New Roman" panose="02020603050405020304" pitchFamily="18" charset="0"/>
                  <a:ea typeface="Roboto"/>
                  <a:cs typeface="Times New Roman" panose="02020603050405020304" pitchFamily="18" charset="0"/>
                  <a:sym typeface="Roboto"/>
                </a:rPr>
                <a:t>ENTITY FRAMEWORK LÀ GÌ?</a:t>
              </a:r>
              <a:endParaRPr sz="1200">
                <a:solidFill>
                  <a:schemeClr val="lt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endParaRPr>
            </a:p>
          </p:txBody>
        </p:sp>
        <p:sp>
          <p:nvSpPr>
            <p:cNvPr id="96" name="Google Shape;96;p16"/>
            <p:cNvSpPr txBox="1"/>
            <p:nvPr/>
          </p:nvSpPr>
          <p:spPr>
            <a:xfrm>
              <a:off x="1056700" y="1166625"/>
              <a:ext cx="17868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lt1"/>
                </a:solidFill>
                <a:latin typeface="Times New Roman" panose="02020603050405020304" pitchFamily="18" charset="0"/>
                <a:ea typeface="Fira Sans Extra Condensed SemiBold"/>
                <a:cs typeface="Times New Roman" panose="02020603050405020304" pitchFamily="18" charset="0"/>
                <a:sym typeface="Fira Sans Extra Condensed SemiBold"/>
              </a:endParaRPr>
            </a:p>
          </p:txBody>
        </p:sp>
      </p:grpSp>
      <p:sp>
        <p:nvSpPr>
          <p:cNvPr id="106" name="Google Shape;106;p16"/>
          <p:cNvSpPr txBox="1"/>
          <p:nvPr/>
        </p:nvSpPr>
        <p:spPr>
          <a:xfrm>
            <a:off x="1324150" y="4019552"/>
            <a:ext cx="17868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1200">
                <a:solidFill>
                  <a:schemeClr val="lt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III. </a:t>
            </a:r>
            <a:r>
              <a:rPr lang="en-US" sz="1200">
                <a:solidFill>
                  <a:schemeClr val="lt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ĐẶC ĐIỂM CỦA ENTITY FRAMEWORK</a:t>
            </a:r>
            <a:endParaRPr sz="1200">
              <a:solidFill>
                <a:schemeClr val="lt1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 flipH="1">
            <a:off x="4368800" y="988906"/>
            <a:ext cx="4070773" cy="1032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vi-VN" sz="2000" dirty="0">
                <a:solidFill>
                  <a:schemeClr val="lt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I. ENTITY FRAMEWORK LÀ GÌ?</a:t>
            </a:r>
          </a:p>
        </p:txBody>
      </p:sp>
      <p:sp>
        <p:nvSpPr>
          <p:cNvPr id="120" name="Google Shape;120;p16"/>
          <p:cNvSpPr txBox="1"/>
          <p:nvPr/>
        </p:nvSpPr>
        <p:spPr>
          <a:xfrm flipH="1">
            <a:off x="6271117" y="2640705"/>
            <a:ext cx="2010991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1200">
                <a:solidFill>
                  <a:schemeClr val="lt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V. </a:t>
            </a:r>
            <a:r>
              <a:rPr lang="en" sz="1200">
                <a:solidFill>
                  <a:schemeClr val="lt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KIẾN TRÚC CỦA MỘT ENTITY FRAMEWORK</a:t>
            </a:r>
            <a:endParaRPr sz="1200">
              <a:solidFill>
                <a:schemeClr val="lt1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cxnSp>
        <p:nvCxnSpPr>
          <p:cNvPr id="135" name="Google Shape;135;p16"/>
          <p:cNvCxnSpPr>
            <a:stCxn id="90" idx="1"/>
          </p:cNvCxnSpPr>
          <p:nvPr/>
        </p:nvCxnSpPr>
        <p:spPr>
          <a:xfrm flipH="1">
            <a:off x="2628053" y="1540009"/>
            <a:ext cx="1429174" cy="561289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5" name="AutoShape 2" descr="Entity framework là gì? Kiến thức cơ bản về Entity framewor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utoShape 4" descr="Entity framework là gì? Kiến thức cơ bản về Entity framework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16" y="2021714"/>
            <a:ext cx="1801837" cy="1644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358640" y="2336642"/>
            <a:ext cx="407077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Framework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ánh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xạ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(ORM),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ánh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xạ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39702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106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/>
          <p:nvPr/>
        </p:nvSpPr>
        <p:spPr>
          <a:xfrm>
            <a:off x="3617375" y="1904400"/>
            <a:ext cx="1923900" cy="19239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457200" y="7937"/>
            <a:ext cx="8220900" cy="8383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FRAMEWORK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5" name="Google Shape;85;p16"/>
          <p:cNvGrpSpPr/>
          <p:nvPr/>
        </p:nvGrpSpPr>
        <p:grpSpPr>
          <a:xfrm>
            <a:off x="307975" y="1497688"/>
            <a:ext cx="3172210" cy="2485813"/>
            <a:chOff x="3175455" y="2391667"/>
            <a:chExt cx="1953095" cy="1924411"/>
          </a:xfrm>
        </p:grpSpPr>
        <p:grpSp>
          <p:nvGrpSpPr>
            <p:cNvPr id="86" name="Google Shape;86;p16"/>
            <p:cNvGrpSpPr/>
            <p:nvPr/>
          </p:nvGrpSpPr>
          <p:grpSpPr>
            <a:xfrm>
              <a:off x="3175455" y="2391667"/>
              <a:ext cx="1923743" cy="1924411"/>
              <a:chOff x="3454909" y="1572159"/>
              <a:chExt cx="1538872" cy="1539406"/>
            </a:xfrm>
          </p:grpSpPr>
          <p:sp>
            <p:nvSpPr>
              <p:cNvPr id="87" name="Google Shape;87;p16"/>
              <p:cNvSpPr/>
              <p:nvPr/>
            </p:nvSpPr>
            <p:spPr>
              <a:xfrm>
                <a:off x="3454909" y="1572159"/>
                <a:ext cx="1538872" cy="1539406"/>
              </a:xfrm>
              <a:custGeom>
                <a:avLst/>
                <a:gdLst/>
                <a:ahLst/>
                <a:cxnLst/>
                <a:rect l="l" t="t" r="r" b="b"/>
                <a:pathLst>
                  <a:path w="46074" h="46090" extrusionOk="0">
                    <a:moveTo>
                      <a:pt x="23045" y="1"/>
                    </a:moveTo>
                    <a:cubicBezTo>
                      <a:pt x="10315" y="1"/>
                      <a:pt x="1" y="10315"/>
                      <a:pt x="1" y="23045"/>
                    </a:cubicBezTo>
                    <a:cubicBezTo>
                      <a:pt x="1" y="35776"/>
                      <a:pt x="10315" y="46090"/>
                      <a:pt x="23045" y="46090"/>
                    </a:cubicBezTo>
                    <a:cubicBezTo>
                      <a:pt x="35759" y="46090"/>
                      <a:pt x="46073" y="35776"/>
                      <a:pt x="46073" y="23045"/>
                    </a:cubicBezTo>
                    <a:cubicBezTo>
                      <a:pt x="46073" y="10315"/>
                      <a:pt x="35759" y="1"/>
                      <a:pt x="2304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00000">
                      <a:alpha val="11372"/>
                    </a:srgbClr>
                  </a:gs>
                  <a:gs pos="100000">
                    <a:schemeClr val="lt1"/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Google Shape;88;p16"/>
              <p:cNvSpPr/>
              <p:nvPr/>
            </p:nvSpPr>
            <p:spPr>
              <a:xfrm>
                <a:off x="3454909" y="1662887"/>
                <a:ext cx="1399727" cy="1399694"/>
              </a:xfrm>
              <a:custGeom>
                <a:avLst/>
                <a:gdLst/>
                <a:ahLst/>
                <a:cxnLst/>
                <a:rect l="l" t="t" r="r" b="b"/>
                <a:pathLst>
                  <a:path w="41908" h="41907" extrusionOk="0">
                    <a:moveTo>
                      <a:pt x="20962" y="0"/>
                    </a:moveTo>
                    <a:cubicBezTo>
                      <a:pt x="9382" y="0"/>
                      <a:pt x="1" y="9381"/>
                      <a:pt x="1" y="20945"/>
                    </a:cubicBezTo>
                    <a:cubicBezTo>
                      <a:pt x="1" y="32526"/>
                      <a:pt x="9382" y="41907"/>
                      <a:pt x="20962" y="41907"/>
                    </a:cubicBezTo>
                    <a:cubicBezTo>
                      <a:pt x="32526" y="41907"/>
                      <a:pt x="41907" y="32526"/>
                      <a:pt x="41907" y="20945"/>
                    </a:cubicBezTo>
                    <a:cubicBezTo>
                      <a:pt x="41907" y="9381"/>
                      <a:pt x="32526" y="0"/>
                      <a:pt x="20962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00000">
                      <a:alpha val="11372"/>
                    </a:srgbClr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9" name="Google Shape;89;p16"/>
            <p:cNvSpPr txBox="1"/>
            <p:nvPr/>
          </p:nvSpPr>
          <p:spPr>
            <a:xfrm>
              <a:off x="4015550" y="2486206"/>
              <a:ext cx="1113000" cy="74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Times New Roman" panose="02020603050405020304" pitchFamily="18" charset="0"/>
                <a:ea typeface="Fira Sans Extra Condensed SemiBold"/>
                <a:cs typeface="Times New Roman" panose="02020603050405020304" pitchFamily="18" charset="0"/>
                <a:sym typeface="Fira Sans Extra Condensed SemiBold"/>
              </a:endParaRPr>
            </a:p>
          </p:txBody>
        </p:sp>
      </p:grpSp>
      <p:sp>
        <p:nvSpPr>
          <p:cNvPr id="90" name="Google Shape;90;p16"/>
          <p:cNvSpPr/>
          <p:nvPr/>
        </p:nvSpPr>
        <p:spPr>
          <a:xfrm>
            <a:off x="4057227" y="926098"/>
            <a:ext cx="4673600" cy="832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4" name="Google Shape;94;p16"/>
          <p:cNvGrpSpPr/>
          <p:nvPr/>
        </p:nvGrpSpPr>
        <p:grpSpPr>
          <a:xfrm>
            <a:off x="927656" y="1172223"/>
            <a:ext cx="2433771" cy="586075"/>
            <a:chOff x="931777" y="1166625"/>
            <a:chExt cx="2433771" cy="586075"/>
          </a:xfrm>
        </p:grpSpPr>
        <p:sp>
          <p:nvSpPr>
            <p:cNvPr id="95" name="Google Shape;95;p16"/>
            <p:cNvSpPr txBox="1"/>
            <p:nvPr/>
          </p:nvSpPr>
          <p:spPr>
            <a:xfrm>
              <a:off x="931777" y="1316200"/>
              <a:ext cx="2433771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200">
                  <a:solidFill>
                    <a:schemeClr val="lt1"/>
                  </a:solidFill>
                  <a:latin typeface="Times New Roman" panose="02020603050405020304" pitchFamily="18" charset="0"/>
                  <a:ea typeface="Roboto"/>
                  <a:cs typeface="Times New Roman" panose="02020603050405020304" pitchFamily="18" charset="0"/>
                  <a:sym typeface="Roboto"/>
                </a:rPr>
                <a:t>I. </a:t>
              </a:r>
              <a:r>
                <a:rPr lang="en" sz="1200">
                  <a:solidFill>
                    <a:schemeClr val="lt1"/>
                  </a:solidFill>
                  <a:latin typeface="Times New Roman" panose="02020603050405020304" pitchFamily="18" charset="0"/>
                  <a:ea typeface="Roboto"/>
                  <a:cs typeface="Times New Roman" panose="02020603050405020304" pitchFamily="18" charset="0"/>
                  <a:sym typeface="Roboto"/>
                </a:rPr>
                <a:t>ENTITY FRAMEWORK LÀ GÌ?</a:t>
              </a:r>
              <a:endParaRPr sz="1200">
                <a:solidFill>
                  <a:schemeClr val="lt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endParaRPr>
            </a:p>
          </p:txBody>
        </p:sp>
        <p:sp>
          <p:nvSpPr>
            <p:cNvPr id="96" name="Google Shape;96;p16"/>
            <p:cNvSpPr txBox="1"/>
            <p:nvPr/>
          </p:nvSpPr>
          <p:spPr>
            <a:xfrm>
              <a:off x="1056700" y="1166625"/>
              <a:ext cx="17868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lt1"/>
                </a:solidFill>
                <a:latin typeface="Times New Roman" panose="02020603050405020304" pitchFamily="18" charset="0"/>
                <a:ea typeface="Fira Sans Extra Condensed SemiBold"/>
                <a:cs typeface="Times New Roman" panose="02020603050405020304" pitchFamily="18" charset="0"/>
                <a:sym typeface="Fira Sans Extra Condensed SemiBold"/>
              </a:endParaRPr>
            </a:p>
          </p:txBody>
        </p:sp>
      </p:grpSp>
      <p:sp>
        <p:nvSpPr>
          <p:cNvPr id="113" name="Google Shape;113;p16"/>
          <p:cNvSpPr txBox="1"/>
          <p:nvPr/>
        </p:nvSpPr>
        <p:spPr>
          <a:xfrm flipH="1">
            <a:off x="4675997" y="988907"/>
            <a:ext cx="3190240" cy="630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vi-VN" sz="2000" dirty="0" smtClean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II</a:t>
            </a:r>
            <a:r>
              <a:rPr lang="vi-VN" sz="2000" dirty="0">
                <a:solidFill>
                  <a:schemeClr val="lt1"/>
                </a:solidFill>
                <a:latin typeface="+mj-lt"/>
                <a:ea typeface="Roboto"/>
                <a:cs typeface="Roboto"/>
                <a:sym typeface="Roboto"/>
              </a:rPr>
              <a:t>. ĐẶC ĐIỂM CỦA ENTITY FRAMEWORK</a:t>
            </a:r>
          </a:p>
        </p:txBody>
      </p:sp>
      <p:sp>
        <p:nvSpPr>
          <p:cNvPr id="120" name="Google Shape;120;p16"/>
          <p:cNvSpPr txBox="1"/>
          <p:nvPr/>
        </p:nvSpPr>
        <p:spPr>
          <a:xfrm flipH="1">
            <a:off x="6271117" y="2640705"/>
            <a:ext cx="2010991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1200" dirty="0">
                <a:solidFill>
                  <a:schemeClr val="lt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V. </a:t>
            </a:r>
            <a:r>
              <a:rPr lang="en" sz="1200" dirty="0">
                <a:solidFill>
                  <a:schemeClr val="lt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KIẾN TRÚC CỦA MỘT ENTITY FRAMEWORK</a:t>
            </a:r>
            <a:endParaRPr sz="1200" dirty="0">
              <a:solidFill>
                <a:schemeClr val="lt1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cxnSp>
        <p:nvCxnSpPr>
          <p:cNvPr id="135" name="Google Shape;135;p16"/>
          <p:cNvCxnSpPr>
            <a:stCxn id="90" idx="1"/>
          </p:cNvCxnSpPr>
          <p:nvPr/>
        </p:nvCxnSpPr>
        <p:spPr>
          <a:xfrm flipH="1">
            <a:off x="2272151" y="1342198"/>
            <a:ext cx="1785076" cy="897354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61" name="Google Shape;161;p16"/>
          <p:cNvSpPr txBox="1"/>
          <p:nvPr/>
        </p:nvSpPr>
        <p:spPr>
          <a:xfrm flipH="1">
            <a:off x="6031775" y="3983501"/>
            <a:ext cx="17868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200" dirty="0">
                <a:solidFill>
                  <a:schemeClr val="lt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VI. </a:t>
            </a:r>
            <a:r>
              <a:rPr lang="en" sz="1200" dirty="0">
                <a:solidFill>
                  <a:schemeClr val="lt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LÀM VIỆC VỚI ENTITY FRAMEWORK</a:t>
            </a:r>
            <a:endParaRPr sz="1200" dirty="0">
              <a:solidFill>
                <a:schemeClr val="lt1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5" name="AutoShape 2" descr="Entity framework là gì? Kiến thức cơ bản về Entity framewor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utoShape 4" descr="Entity framework là gì? Kiến thức cơ bản về Entity framework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16" y="2021714"/>
            <a:ext cx="1801837" cy="1644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569549" y="1843141"/>
            <a:ext cx="52967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ất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DBContext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4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 object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Dbset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 object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object. </a:t>
            </a:r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LINQ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SQL. </a:t>
            </a:r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,..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86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2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631</TotalTime>
  <Words>865</Words>
  <Application>Microsoft Office PowerPoint</Application>
  <PresentationFormat>On-screen Show (16:9)</PresentationFormat>
  <Paragraphs>132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Times New Roman</vt:lpstr>
      <vt:lpstr>Tahoma</vt:lpstr>
      <vt:lpstr>Calibri</vt:lpstr>
      <vt:lpstr>Courier New</vt:lpstr>
      <vt:lpstr>Fira Sans Extra Condensed SemiBold</vt:lpstr>
      <vt:lpstr>Roboto</vt:lpstr>
      <vt:lpstr>Office Theme</vt:lpstr>
      <vt:lpstr>Báo cáo môn học  Lập trình web</vt:lpstr>
      <vt:lpstr>NỘI DUNG</vt:lpstr>
      <vt:lpstr>FRAMEWORK</vt:lpstr>
      <vt:lpstr>FRAMEWORK</vt:lpstr>
      <vt:lpstr>FRAMEWORK</vt:lpstr>
      <vt:lpstr>FRAMEWORK</vt:lpstr>
      <vt:lpstr>ENTITY FRAMEWORK</vt:lpstr>
      <vt:lpstr>ENTITY FRAMEWORK</vt:lpstr>
      <vt:lpstr>ENTITY FRAMEWORK</vt:lpstr>
      <vt:lpstr>ENTITY FRAMEWORK</vt:lpstr>
      <vt:lpstr>ENTITY FRAMEWORK</vt:lpstr>
      <vt:lpstr>PowerPoint Presentation</vt:lpstr>
      <vt:lpstr>ENTITY FRAMEWORK DATABASE FIRST</vt:lpstr>
      <vt:lpstr>ENTITY FRAMEWORK DATABASE FIRST</vt:lpstr>
      <vt:lpstr>ENTITY FRAMEWORK DATABASE FIRST</vt:lpstr>
      <vt:lpstr>ENTITY FRAMEWORK DATABASE FIRST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Mind-Maps mit Farbverlauf</dc:title>
  <dc:creator>what's up !!!</dc:creator>
  <cp:lastModifiedBy>FPTSHOP</cp:lastModifiedBy>
  <cp:revision>44</cp:revision>
  <dcterms:modified xsi:type="dcterms:W3CDTF">2022-03-12T04:35:33Z</dcterms:modified>
</cp:coreProperties>
</file>