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87" r:id="rId5"/>
    <p:sldId id="288" r:id="rId6"/>
    <p:sldId id="262" r:id="rId7"/>
    <p:sldId id="290" r:id="rId8"/>
    <p:sldId id="274" r:id="rId9"/>
    <p:sldId id="276" r:id="rId10"/>
    <p:sldId id="277" r:id="rId11"/>
    <p:sldId id="278" r:id="rId12"/>
    <p:sldId id="285" r:id="rId13"/>
    <p:sldId id="291" r:id="rId14"/>
    <p:sldId id="279" r:id="rId15"/>
    <p:sldId id="280" r:id="rId16"/>
    <p:sldId id="281" r:id="rId17"/>
    <p:sldId id="282" r:id="rId18"/>
    <p:sldId id="283" r:id="rId19"/>
    <p:sldId id="284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1"/>
            <a:ext cx="7543800" cy="1295399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910" y="2514600"/>
            <a:ext cx="742268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</a:t>
            </a:r>
            <a:r>
              <a:rPr lang="en-US" dirty="0" err="1" smtClean="0"/>
              <a:t>stylea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28600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" y="5132238"/>
            <a:ext cx="777821" cy="694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81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7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6600"/>
                </a:solidFill>
              </a:rPr>
              <a:t>(</a:t>
            </a:r>
            <a:fld id="{10409995-6D13-4C8F-8098-9910C73157C0}" type="slidenum">
              <a:rPr lang="en-US" sz="1800" smtClean="0">
                <a:solidFill>
                  <a:srgbClr val="006600"/>
                </a:solidFill>
              </a:rPr>
              <a:pPr algn="r"/>
              <a:t>‹#›</a:t>
            </a:fld>
            <a:r>
              <a:rPr lang="en-US" sz="1800" dirty="0" smtClean="0">
                <a:solidFill>
                  <a:srgbClr val="006600"/>
                </a:solidFill>
              </a:rPr>
              <a:t>)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0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406900"/>
            <a:ext cx="7427913" cy="1335501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906714"/>
            <a:ext cx="7427913" cy="14709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2" y="6356350"/>
            <a:ext cx="1676398" cy="365125"/>
          </a:xfrm>
        </p:spPr>
        <p:txBody>
          <a:bodyPr/>
          <a:lstStyle/>
          <a:p>
            <a:fld id="{FF932CB9-8B34-4EA5-B05F-936C44AC5FD1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" y="5132238"/>
            <a:ext cx="777821" cy="69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8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0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399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" y="76200"/>
            <a:ext cx="89052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2CB9-8B34-4EA5-B05F-936C44AC5FD1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3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INTER-PROCESS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SEMAPHORE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semaphore class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1"/>
            <a:ext cx="8763000" cy="42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8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SEMAPHORE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using semaphore(1)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70" y="1219200"/>
            <a:ext cx="831466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3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SEMAPHORE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using semaphore(2)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34" y="1219200"/>
            <a:ext cx="860013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5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SEMAPHORE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19200"/>
            <a:ext cx="8153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7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MAILBOX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introduction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1"/>
            <a:ext cx="8763000" cy="48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MAILBOX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mailbox class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18412"/>
            <a:ext cx="8763000" cy="47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8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MAILBOX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creating mailbox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82" y="1219200"/>
            <a:ext cx="852563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76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MAILBOX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put messages into mailbox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71600"/>
            <a:ext cx="8763000" cy="45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9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MAILBOX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retrieving messages from mailbox(1)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73" y="1219200"/>
            <a:ext cx="825945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0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MAILBOX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retrieving messages from mailbox(2)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03" y="1219200"/>
            <a:ext cx="834859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7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2" y="1219200"/>
            <a:ext cx="82581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85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 5: Expand to broad-spectrum verification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8153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event base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" y="1295400"/>
            <a:ext cx="87058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trigger syntax </a:t>
            </a:r>
            <a:endParaRPr lang="en-US" sz="27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04" y="1219200"/>
            <a:ext cx="852679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4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EVENT</a:t>
            </a:r>
            <a:br>
              <a:rPr lang="en-US" sz="3600" dirty="0" smtClean="0"/>
            </a:br>
            <a:r>
              <a:rPr lang="en-US" sz="2700" dirty="0" smtClean="0"/>
              <a:t>wait syntax</a:t>
            </a:r>
            <a:endParaRPr lang="en-US" sz="27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8763000" cy="42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7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example: trigger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45" y="1219200"/>
            <a:ext cx="869671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3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example: controlling terminal simulation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838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SEMAPHORE</a:t>
            </a:r>
            <a:br>
              <a:rPr lang="en-US" sz="3600" dirty="0" smtClean="0"/>
            </a:br>
            <a:r>
              <a:rPr lang="en-US" sz="2700" dirty="0" smtClean="0"/>
              <a:t>shared resources</a:t>
            </a:r>
            <a:endParaRPr lang="en-US" sz="27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8763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8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SEMAPHORE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introduction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47801"/>
            <a:ext cx="8763000" cy="44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30</Words>
  <Application>Microsoft Office PowerPoint</Application>
  <PresentationFormat>On-screen Show (4:3)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INTER-PROCESS COMMUNICATION</vt:lpstr>
      <vt:lpstr>OVERVIEW  </vt:lpstr>
      <vt:lpstr>EVENT event base</vt:lpstr>
      <vt:lpstr>EVENT trigger syntax </vt:lpstr>
      <vt:lpstr>EVENT wait syntax</vt:lpstr>
      <vt:lpstr>EVENT example: trigger</vt:lpstr>
      <vt:lpstr>EVENT example: controlling terminal simulation</vt:lpstr>
      <vt:lpstr>SEMAPHORE shared resources</vt:lpstr>
      <vt:lpstr>SEMAPHORE introduction</vt:lpstr>
      <vt:lpstr>SEMAPHORE semaphore class</vt:lpstr>
      <vt:lpstr>SEMAPHORE using semaphore(1)</vt:lpstr>
      <vt:lpstr>SEMAPHORE using semaphore(2)</vt:lpstr>
      <vt:lpstr>SEMAPHORE example</vt:lpstr>
      <vt:lpstr>MAILBOX introduction</vt:lpstr>
      <vt:lpstr>MAILBOX mailbox class</vt:lpstr>
      <vt:lpstr>MAILBOX creating mailbox</vt:lpstr>
      <vt:lpstr>MAILBOX put messages into mailbox</vt:lpstr>
      <vt:lpstr>MAILBOX retrieving messages from mailbox(1)</vt:lpstr>
      <vt:lpstr>MAILBOX retrieving messages from mailbox(2)</vt:lpstr>
      <vt:lpstr>LAB 5 INTRODUCTION</vt:lpstr>
    </vt:vector>
  </TitlesOfParts>
  <Company>DnM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The Dai Nguyen</dc:creator>
  <cp:lastModifiedBy>truong viet phuong</cp:lastModifiedBy>
  <cp:revision>184</cp:revision>
  <dcterms:created xsi:type="dcterms:W3CDTF">2012-02-29T14:22:49Z</dcterms:created>
  <dcterms:modified xsi:type="dcterms:W3CDTF">2015-05-26T02:03:43Z</dcterms:modified>
</cp:coreProperties>
</file>