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1"/>
            <a:ext cx="7543800" cy="1295399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910" y="2514600"/>
            <a:ext cx="7422689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</a:t>
            </a:r>
            <a:r>
              <a:rPr lang="en-US" dirty="0" err="1" smtClean="0"/>
              <a:t>stylea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5400000" flipV="1">
            <a:off x="-2575558" y="3368040"/>
            <a:ext cx="6065520" cy="91439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228600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" y="5132238"/>
            <a:ext cx="777821" cy="6941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" y="4100228"/>
            <a:ext cx="741222" cy="554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" y="2784157"/>
            <a:ext cx="709219" cy="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3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816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77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006600"/>
                </a:solidFill>
              </a:rPr>
              <a:t>(</a:t>
            </a:r>
            <a:fld id="{10409995-6D13-4C8F-8098-9910C73157C0}" type="slidenum">
              <a:rPr lang="en-US" sz="1800" smtClean="0">
                <a:solidFill>
                  <a:srgbClr val="006600"/>
                </a:solidFill>
              </a:rPr>
              <a:pPr algn="r"/>
              <a:t>‹#›</a:t>
            </a:fld>
            <a:r>
              <a:rPr lang="en-US" sz="1800" dirty="0" smtClean="0">
                <a:solidFill>
                  <a:srgbClr val="006600"/>
                </a:solidFill>
              </a:rPr>
              <a:t>)</a:t>
            </a:r>
            <a:endParaRPr lang="en-US" sz="1800" dirty="0">
              <a:solidFill>
                <a:srgbClr val="0066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0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4406900"/>
            <a:ext cx="7427913" cy="1335501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2906714"/>
            <a:ext cx="7427913" cy="14709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2" y="6356350"/>
            <a:ext cx="1676398" cy="365125"/>
          </a:xfrm>
        </p:spPr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 flipV="1">
            <a:off x="-2575558" y="3368040"/>
            <a:ext cx="6065520" cy="91439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" y="5132238"/>
            <a:ext cx="777821" cy="6941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" y="4100228"/>
            <a:ext cx="741222" cy="554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" y="2784157"/>
            <a:ext cx="709219" cy="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8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2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0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1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5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399"/>
            <a:ext cx="5486400" cy="3813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6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" y="76200"/>
            <a:ext cx="890524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763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3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6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State Bin Creation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automatic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606" y="1219200"/>
            <a:ext cx="797858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5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State Bin Creation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measuring </a:t>
            </a:r>
            <a:r>
              <a:rPr lang="en-US" sz="2700" dirty="0"/>
              <a:t>c</a:t>
            </a:r>
            <a:r>
              <a:rPr lang="en-US" sz="2700" dirty="0" smtClean="0"/>
              <a:t>overage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98" y="1219200"/>
            <a:ext cx="835020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3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State Bin Creation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automatic example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53" y="1219200"/>
            <a:ext cx="811329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2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State &amp; Transition Bin Creation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user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49" y="1219200"/>
            <a:ext cx="846030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8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Coverage Bin Creation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14" y="1219200"/>
            <a:ext cx="832757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0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Bins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91" y="1219200"/>
            <a:ext cx="869801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99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Sample Event Timing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840166"/>
            <a:ext cx="8763000" cy="393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7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Sample Method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" y="1452562"/>
            <a:ext cx="87534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5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Coverage Progress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74" y="1219200"/>
            <a:ext cx="783265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8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Result Reporting Utilities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1683"/>
            <a:ext cx="8763000" cy="50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4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Phases of Verification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040" y="1219200"/>
            <a:ext cx="767771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0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Testbench Environment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225" y="1219200"/>
            <a:ext cx="69173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combinational logic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91" y="1219200"/>
            <a:ext cx="856921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state transition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09" y="1219200"/>
            <a:ext cx="830858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1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cross correlation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" y="1243012"/>
            <a:ext cx="84867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5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Coverage in SV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717" y="1219200"/>
            <a:ext cx="805236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1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Functional Coverage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78" y="1219200"/>
            <a:ext cx="817464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8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Functional coverage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covergroup</a:t>
            </a:r>
            <a:r>
              <a:rPr lang="en-US" sz="2400" dirty="0" smtClean="0"/>
              <a:t> can also be embedded inside a class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37" y="1724025"/>
            <a:ext cx="86106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9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62</Words>
  <Application>Microsoft Office PowerPoint</Application>
  <PresentationFormat>On-screen Show (4:3)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FUNCTIONAL COVERAGE</vt:lpstr>
      <vt:lpstr>Phases of Verification </vt:lpstr>
      <vt:lpstr>The Testbench Environment Architecture</vt:lpstr>
      <vt:lpstr>Example combinational logic</vt:lpstr>
      <vt:lpstr>Example state transition</vt:lpstr>
      <vt:lpstr>Example cross correlation</vt:lpstr>
      <vt:lpstr>Functional Coverage in SV</vt:lpstr>
      <vt:lpstr>Functional Coverage example</vt:lpstr>
      <vt:lpstr>Functional coverage example</vt:lpstr>
      <vt:lpstr>State Bin Creation automatic</vt:lpstr>
      <vt:lpstr>State Bin Creation measuring coverage</vt:lpstr>
      <vt:lpstr>State Bin Creation automatic example</vt:lpstr>
      <vt:lpstr>State &amp; Transition Bin Creation user</vt:lpstr>
      <vt:lpstr>Cross Coverage Bin Creation</vt:lpstr>
      <vt:lpstr>Wildcard Bins</vt:lpstr>
      <vt:lpstr>Specifying Sample Event Timing</vt:lpstr>
      <vt:lpstr>Sample Method example</vt:lpstr>
      <vt:lpstr>Determining Coverage Progress</vt:lpstr>
      <vt:lpstr>Coverage Result Reporting Utilities</vt:lpstr>
    </vt:vector>
  </TitlesOfParts>
  <Company>DnM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The Dai Nguyen</dc:creator>
  <cp:lastModifiedBy>truong viet phuong</cp:lastModifiedBy>
  <cp:revision>110</cp:revision>
  <dcterms:created xsi:type="dcterms:W3CDTF">2012-02-29T14:22:49Z</dcterms:created>
  <dcterms:modified xsi:type="dcterms:W3CDTF">2017-04-06T06:17:07Z</dcterms:modified>
</cp:coreProperties>
</file>