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A717-DA0D-4A09-9D09-22A9629663AF}" type="datetimeFigureOut">
              <a:rPr lang="es-PE" smtClean="0"/>
              <a:t>10/01/2016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C422-3E83-43BB-8DE7-75330405FED2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A717-DA0D-4A09-9D09-22A9629663AF}" type="datetimeFigureOut">
              <a:rPr lang="es-PE" smtClean="0"/>
              <a:t>10/01/2016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C422-3E83-43BB-8DE7-75330405FE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A717-DA0D-4A09-9D09-22A9629663AF}" type="datetimeFigureOut">
              <a:rPr lang="es-PE" smtClean="0"/>
              <a:t>10/01/2016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C422-3E83-43BB-8DE7-75330405FE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A717-DA0D-4A09-9D09-22A9629663AF}" type="datetimeFigureOut">
              <a:rPr lang="es-PE" smtClean="0"/>
              <a:t>10/01/2016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C422-3E83-43BB-8DE7-75330405FE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A717-DA0D-4A09-9D09-22A9629663AF}" type="datetimeFigureOut">
              <a:rPr lang="es-PE" smtClean="0"/>
              <a:t>10/01/2016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C422-3E83-43BB-8DE7-75330405FED2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A717-DA0D-4A09-9D09-22A9629663AF}" type="datetimeFigureOut">
              <a:rPr lang="es-PE" smtClean="0"/>
              <a:t>10/01/2016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C422-3E83-43BB-8DE7-75330405FE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A717-DA0D-4A09-9D09-22A9629663AF}" type="datetimeFigureOut">
              <a:rPr lang="es-PE" smtClean="0"/>
              <a:t>10/01/2016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C422-3E83-43BB-8DE7-75330405FED2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A717-DA0D-4A09-9D09-22A9629663AF}" type="datetimeFigureOut">
              <a:rPr lang="es-PE" smtClean="0"/>
              <a:t>10/01/2016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C422-3E83-43BB-8DE7-75330405FE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A717-DA0D-4A09-9D09-22A9629663AF}" type="datetimeFigureOut">
              <a:rPr lang="es-PE" smtClean="0"/>
              <a:t>10/01/2016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C422-3E83-43BB-8DE7-75330405FE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A717-DA0D-4A09-9D09-22A9629663AF}" type="datetimeFigureOut">
              <a:rPr lang="es-PE" smtClean="0"/>
              <a:t>10/01/2016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C422-3E83-43BB-8DE7-75330405FED2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A717-DA0D-4A09-9D09-22A9629663AF}" type="datetimeFigureOut">
              <a:rPr lang="es-PE" smtClean="0"/>
              <a:t>10/01/2016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C422-3E83-43BB-8DE7-75330405FE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589A717-DA0D-4A09-9D09-22A9629663AF}" type="datetimeFigureOut">
              <a:rPr lang="es-PE" smtClean="0"/>
              <a:t>10/01/2016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8DC422-3E83-43BB-8DE7-75330405FED2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Introducción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1. Introducción a la Programación en C</a:t>
            </a:r>
          </a:p>
        </p:txBody>
      </p:sp>
    </p:spTree>
    <p:extLst>
      <p:ext uri="{BB962C8B-B14F-4D97-AF65-F5344CB8AC3E}">
        <p14:creationId xmlns:p14="http://schemas.microsoft.com/office/powerpoint/2010/main" val="88487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2459732"/>
          </a:xfrm>
        </p:spPr>
        <p:txBody>
          <a:bodyPr>
            <a:normAutofit fontScale="90000"/>
          </a:bodyPr>
          <a:lstStyle/>
          <a:p>
            <a:r>
              <a:rPr lang="es-PE" dirty="0"/>
              <a:t>1. Concepto de algoritmo</a:t>
            </a:r>
            <a:br>
              <a:rPr lang="es-PE" dirty="0"/>
            </a:br>
            <a:r>
              <a:rPr lang="es-PE" dirty="0"/>
              <a:t>2. Los lenguajes de programación</a:t>
            </a:r>
            <a:br>
              <a:rPr lang="es-PE" dirty="0"/>
            </a:br>
            <a:r>
              <a:rPr lang="es-PE" dirty="0"/>
              <a:t>3. Lenguaje C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12868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</TotalTime>
  <Words>14</Words>
  <Application>Microsoft Office PowerPoint</Application>
  <PresentationFormat>Presentación en pantalla (16:9)</PresentationFormat>
  <Paragraphs>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Claridad</vt:lpstr>
      <vt:lpstr>Introducción</vt:lpstr>
      <vt:lpstr>1. Concepto de algoritmo 2. Los lenguajes de programación 3. Lenguaje C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Alejandro</dc:creator>
  <cp:lastModifiedBy>Alejandro</cp:lastModifiedBy>
  <cp:revision>1</cp:revision>
  <dcterms:created xsi:type="dcterms:W3CDTF">2016-01-10T22:19:22Z</dcterms:created>
  <dcterms:modified xsi:type="dcterms:W3CDTF">2016-01-10T22:21:30Z</dcterms:modified>
</cp:coreProperties>
</file>