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D91-4B5D-4767-B2F3-86FB5808F3AF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8377-25BD-4FB2-B481-AD1707CBEAA7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D91-4B5D-4767-B2F3-86FB5808F3AF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8377-25BD-4FB2-B481-AD1707CBEAA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D91-4B5D-4767-B2F3-86FB5808F3AF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8377-25BD-4FB2-B481-AD1707CBEAA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D91-4B5D-4767-B2F3-86FB5808F3AF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8377-25BD-4FB2-B481-AD1707CBEAA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D91-4B5D-4767-B2F3-86FB5808F3AF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8377-25BD-4FB2-B481-AD1707CBEAA7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D91-4B5D-4767-B2F3-86FB5808F3AF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8377-25BD-4FB2-B481-AD1707CBEAA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D91-4B5D-4767-B2F3-86FB5808F3AF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8377-25BD-4FB2-B481-AD1707CBEAA7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D91-4B5D-4767-B2F3-86FB5808F3AF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8377-25BD-4FB2-B481-AD1707CBEAA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D91-4B5D-4767-B2F3-86FB5808F3AF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8377-25BD-4FB2-B481-AD1707CBEAA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D91-4B5D-4767-B2F3-86FB5808F3AF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8377-25BD-4FB2-B481-AD1707CBEAA7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D91-4B5D-4767-B2F3-86FB5808F3AF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8377-25BD-4FB2-B481-AD1707CBEAA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B4D91-4B5D-4767-B2F3-86FB5808F3AF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36C8377-25BD-4FB2-B481-AD1707CBEAA7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Algoritmo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574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539"/>
            <a:ext cx="6995120" cy="1028700"/>
          </a:xfrm>
        </p:spPr>
        <p:txBody>
          <a:bodyPr>
            <a:normAutofit/>
          </a:bodyPr>
          <a:lstStyle/>
          <a:p>
            <a:r>
              <a:rPr lang="es-PE" dirty="0" smtClean="0"/>
              <a:t>¿Qué es un algoritmo?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0" i="1" dirty="0"/>
              <a:t>Un algoritmo es un método para resolver un problema.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173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2721" y="236489"/>
            <a:ext cx="5791200" cy="657011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Un poco de historia…</a:t>
            </a:r>
            <a:endParaRPr lang="es-PE" dirty="0"/>
          </a:p>
        </p:txBody>
      </p:sp>
      <p:pic>
        <p:nvPicPr>
          <p:cNvPr id="1028" name="Picture 4" descr="http://www.biografiasyvidas.com/biografia/k/fotos/khwarizm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85" y="1347614"/>
            <a:ext cx="1619251" cy="15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49076" y="2934717"/>
            <a:ext cx="304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/>
              <a:t>Mohammed </a:t>
            </a:r>
            <a:r>
              <a:rPr lang="es-PE" i="1" dirty="0" smtClean="0"/>
              <a:t>al-</a:t>
            </a:r>
            <a:r>
              <a:rPr lang="es-PE" i="1" dirty="0" err="1" smtClean="0"/>
              <a:t>KhoWairizmi</a:t>
            </a:r>
            <a:endParaRPr lang="es-PE" dirty="0"/>
          </a:p>
        </p:txBody>
      </p:sp>
      <p:pic>
        <p:nvPicPr>
          <p:cNvPr id="1030" name="Picture 6" descr="http://www.biografiasyvidas.com/biografia/e/fotos/euclides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76933"/>
            <a:ext cx="1720568" cy="174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62721" y="350785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Sumar(+)   Restar(-)</a:t>
            </a:r>
          </a:p>
          <a:p>
            <a:r>
              <a:rPr lang="es-PE" dirty="0" smtClean="0"/>
              <a:t>Multiplicar(*)   Dividir(/)  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341064" y="4329220"/>
            <a:ext cx="325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err="1" smtClean="0"/>
              <a:t>Algoritmus</a:t>
            </a:r>
            <a:r>
              <a:rPr lang="es-PE" dirty="0" smtClean="0"/>
              <a:t>  -&gt;  Algoritmo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5994873" y="289542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Euclides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5994873" y="70883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Máximo Común Divisor</a:t>
            </a:r>
            <a:endParaRPr lang="es-PE" dirty="0"/>
          </a:p>
        </p:txBody>
      </p:sp>
      <p:sp>
        <p:nvSpPr>
          <p:cNvPr id="10" name="9 Flecha izquierda y derecha"/>
          <p:cNvSpPr/>
          <p:nvPr/>
        </p:nvSpPr>
        <p:spPr>
          <a:xfrm>
            <a:off x="2843808" y="1635646"/>
            <a:ext cx="3240360" cy="6480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Padres de la Algoritmia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7667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000" dirty="0" smtClean="0"/>
              <a:t>Los pasos para resolver un problema son:</a:t>
            </a:r>
            <a:endParaRPr lang="es-PE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PE" dirty="0" smtClean="0"/>
              <a:t>Diseño del Algoritmo.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Expresar el algoritmo como un </a:t>
            </a:r>
            <a:r>
              <a:rPr lang="es-PE" i="1" dirty="0" smtClean="0"/>
              <a:t>programa.</a:t>
            </a:r>
          </a:p>
          <a:p>
            <a:pPr marL="457200" indent="-457200">
              <a:buFont typeface="+mj-lt"/>
              <a:buAutoNum type="arabicPeriod"/>
            </a:pPr>
            <a:r>
              <a:rPr lang="es-PE" i="1" dirty="0"/>
              <a:t>Ejecución y validación </a:t>
            </a:r>
            <a:r>
              <a:rPr lang="es-PE" dirty="0"/>
              <a:t>del programa por la </a:t>
            </a:r>
            <a:r>
              <a:rPr lang="es-PE" dirty="0" smtClean="0"/>
              <a:t>computadora.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92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Características de los algoritmos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Un algoritmo debe ser </a:t>
            </a:r>
            <a:r>
              <a:rPr lang="es-PE" i="1" dirty="0" smtClean="0"/>
              <a:t>preciso</a:t>
            </a:r>
          </a:p>
          <a:p>
            <a:r>
              <a:rPr lang="es-PE" dirty="0"/>
              <a:t>Un algoritmo debe estar </a:t>
            </a:r>
            <a:r>
              <a:rPr lang="es-PE" i="1" dirty="0" smtClean="0"/>
              <a:t>definido</a:t>
            </a:r>
          </a:p>
          <a:p>
            <a:r>
              <a:rPr lang="es-PE" dirty="0"/>
              <a:t>Un algoritmo debe </a:t>
            </a:r>
            <a:r>
              <a:rPr lang="es-PE" i="1" dirty="0" smtClean="0"/>
              <a:t>ser Finito.</a:t>
            </a:r>
          </a:p>
          <a:p>
            <a:endParaRPr lang="es-PE" i="1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23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83518"/>
            <a:ext cx="8229600" cy="4374232"/>
          </a:xfrm>
        </p:spPr>
        <p:txBody>
          <a:bodyPr/>
          <a:lstStyle/>
          <a:p>
            <a:r>
              <a:rPr lang="es-PE" dirty="0"/>
              <a:t>La definición de un algoritmo debe describir tres partes: </a:t>
            </a:r>
            <a:r>
              <a:rPr lang="es-PE" i="1" dirty="0"/>
              <a:t>Entrada, Proceso </a:t>
            </a:r>
            <a:r>
              <a:rPr lang="es-PE" dirty="0"/>
              <a:t>y </a:t>
            </a:r>
            <a:r>
              <a:rPr lang="es-PE" i="1" dirty="0" smtClean="0"/>
              <a:t>Salida.</a:t>
            </a:r>
          </a:p>
          <a:p>
            <a:endParaRPr lang="es-PE" i="1" dirty="0"/>
          </a:p>
          <a:p>
            <a:pPr marL="0" indent="0">
              <a:buNone/>
            </a:pPr>
            <a:r>
              <a:rPr lang="es-PE" i="1" dirty="0"/>
              <a:t>Entrada: </a:t>
            </a:r>
            <a:r>
              <a:rPr lang="es-PE" dirty="0"/>
              <a:t>ingredientes y utensilios empleados.</a:t>
            </a:r>
          </a:p>
          <a:p>
            <a:pPr marL="0" indent="0">
              <a:buNone/>
            </a:pPr>
            <a:r>
              <a:rPr lang="es-PE" i="1" dirty="0"/>
              <a:t>Proceso: </a:t>
            </a:r>
            <a:r>
              <a:rPr lang="es-PE" dirty="0"/>
              <a:t>elaboración de la receta en la cocina.</a:t>
            </a:r>
          </a:p>
          <a:p>
            <a:pPr marL="0" indent="0">
              <a:buNone/>
            </a:pPr>
            <a:r>
              <a:rPr lang="es-PE" i="1" dirty="0"/>
              <a:t>Salida: </a:t>
            </a:r>
            <a:r>
              <a:rPr lang="es-PE" dirty="0"/>
              <a:t>terminación del plato (por ejemplo, cordero).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50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	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523728"/>
          </a:xfrm>
        </p:spPr>
        <p:txBody>
          <a:bodyPr>
            <a:normAutofit fontScale="85000" lnSpcReduction="20000"/>
          </a:bodyPr>
          <a:lstStyle/>
          <a:p>
            <a:r>
              <a:rPr lang="es-PE" sz="1800" i="1" dirty="0"/>
              <a:t>Un cliente ejecuta un </a:t>
            </a:r>
            <a:r>
              <a:rPr lang="es-PE" sz="1800" i="1"/>
              <a:t>pedido </a:t>
            </a:r>
            <a:r>
              <a:rPr lang="es-PE" sz="1800" i="1" smtClean="0"/>
              <a:t>en </a:t>
            </a:r>
            <a:r>
              <a:rPr lang="es-PE" sz="1800" i="1" dirty="0"/>
              <a:t>una fábrica. La fábrica examina en su banco de datos la ficha del cliente</a:t>
            </a:r>
            <a:r>
              <a:rPr lang="es-PE" sz="1800" i="1" dirty="0" smtClean="0"/>
              <a:t>, </a:t>
            </a:r>
            <a:r>
              <a:rPr lang="es-PE" sz="1800" b="1" i="1" dirty="0" smtClean="0"/>
              <a:t>si </a:t>
            </a:r>
            <a:r>
              <a:rPr lang="es-PE" sz="1800" i="1" dirty="0"/>
              <a:t>el cliente es solvente entonces la empresa acepta el pedido; en caso contrario, rechazará el pedido.</a:t>
            </a:r>
          </a:p>
          <a:p>
            <a:endParaRPr lang="es-PE" dirty="0" smtClean="0"/>
          </a:p>
          <a:p>
            <a:pPr marL="0" indent="0">
              <a:buNone/>
            </a:pPr>
            <a:r>
              <a:rPr lang="es-PE" sz="1800" dirty="0" smtClean="0"/>
              <a:t>Los </a:t>
            </a:r>
            <a:r>
              <a:rPr lang="es-PE" sz="1800" dirty="0"/>
              <a:t>pasos del algoritmo son:</a:t>
            </a:r>
          </a:p>
          <a:p>
            <a:pPr marL="0" indent="0">
              <a:buNone/>
            </a:pPr>
            <a:r>
              <a:rPr lang="es-PE" sz="1800" dirty="0"/>
              <a:t>1. Inicio.</a:t>
            </a:r>
          </a:p>
          <a:p>
            <a:pPr marL="0" indent="0">
              <a:buNone/>
            </a:pPr>
            <a:r>
              <a:rPr lang="es-PE" sz="1800" dirty="0"/>
              <a:t>2. Leer el pedido.</a:t>
            </a:r>
          </a:p>
          <a:p>
            <a:pPr marL="0" indent="0">
              <a:buNone/>
            </a:pPr>
            <a:r>
              <a:rPr lang="es-PE" sz="1800" dirty="0"/>
              <a:t>3. Examinar la ficha del cliente.</a:t>
            </a:r>
          </a:p>
          <a:p>
            <a:pPr marL="0" indent="0">
              <a:buNone/>
            </a:pPr>
            <a:r>
              <a:rPr lang="es-PE" sz="1800" dirty="0"/>
              <a:t>4. Si el cliente es solvente, aceptar pedido; en caso contrario, </a:t>
            </a:r>
            <a:r>
              <a:rPr lang="es-PE" sz="1800" dirty="0" smtClean="0"/>
              <a:t>rechazar pedido</a:t>
            </a:r>
            <a:endParaRPr lang="es-PE" sz="1800" dirty="0"/>
          </a:p>
          <a:p>
            <a:pPr marL="0" indent="0">
              <a:buNone/>
            </a:pPr>
            <a:r>
              <a:rPr lang="es-PE" sz="1800" dirty="0"/>
              <a:t>5. Fin</a:t>
            </a:r>
            <a:r>
              <a:rPr lang="es-PE" sz="1800" dirty="0" smtClean="0"/>
              <a:t>.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9399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</TotalTime>
  <Words>223</Words>
  <Application>Microsoft Office PowerPoint</Application>
  <PresentationFormat>Presentación en pantalla (16:9)</PresentationFormat>
  <Paragraphs>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Claridad</vt:lpstr>
      <vt:lpstr>Algoritmo</vt:lpstr>
      <vt:lpstr>¿Qué es un algoritmo?</vt:lpstr>
      <vt:lpstr>Un poco de historia…</vt:lpstr>
      <vt:lpstr>Los pasos para resolver un problema son:</vt:lpstr>
      <vt:lpstr>Características de los algoritmos</vt:lpstr>
      <vt:lpstr>Presentación de PowerPoint</vt:lpstr>
      <vt:lpstr>Ejemplo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</dc:title>
  <dc:creator>Alejandro</dc:creator>
  <cp:lastModifiedBy>Alejandro</cp:lastModifiedBy>
  <cp:revision>4</cp:revision>
  <dcterms:created xsi:type="dcterms:W3CDTF">2016-01-01T17:04:27Z</dcterms:created>
  <dcterms:modified xsi:type="dcterms:W3CDTF">2016-01-01T17:52:17Z</dcterms:modified>
</cp:coreProperties>
</file>