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DFA049-3000-4885-BC9E-8118141B4256}" type="datetimeFigureOut">
              <a:rPr lang="es-PE" smtClean="0"/>
              <a:t>01/01/2016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84E9C0-9EEE-46AC-9A10-98519E71179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059582"/>
            <a:ext cx="8134672" cy="1445419"/>
          </a:xfrm>
        </p:spPr>
        <p:txBody>
          <a:bodyPr/>
          <a:lstStyle/>
          <a:p>
            <a:r>
              <a:rPr lang="es-PE" sz="4000" dirty="0" smtClean="0"/>
              <a:t>Lenguajes de Programación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9777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un lenguaje de programación?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Un </a:t>
            </a:r>
            <a:r>
              <a:rPr lang="es-PE" b="1" dirty="0"/>
              <a:t>lenguaje de programación</a:t>
            </a:r>
            <a:r>
              <a:rPr lang="es-PE" dirty="0"/>
              <a:t> es </a:t>
            </a:r>
            <a:r>
              <a:rPr lang="es-PE" dirty="0" smtClean="0"/>
              <a:t>un </a:t>
            </a:r>
            <a:r>
              <a:rPr lang="es-PE" b="1" dirty="0" smtClean="0"/>
              <a:t>lenguaje</a:t>
            </a:r>
            <a:r>
              <a:rPr lang="es-PE" dirty="0"/>
              <a:t> formal diseñado para realizar procesos que pueden ser llevados a cabo por máquinas como las computadoras.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26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lenguajes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i="1" dirty="0"/>
              <a:t>Lenguajes máquina.</a:t>
            </a:r>
          </a:p>
          <a:p>
            <a:r>
              <a:rPr lang="es-PE" i="1" dirty="0"/>
              <a:t>Lenguaje de bajo nivel (ensamblador).</a:t>
            </a:r>
          </a:p>
          <a:p>
            <a:r>
              <a:rPr lang="es-PE" i="1" dirty="0"/>
              <a:t>Lenguajes de alto nivel.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85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Máquina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Los </a:t>
            </a:r>
            <a:r>
              <a:rPr lang="es-PE" b="1" dirty="0"/>
              <a:t>lenguajes máquina </a:t>
            </a:r>
            <a:r>
              <a:rPr lang="es-PE" dirty="0"/>
              <a:t>son aquellos que están escritos en lenguajes directamente inteligibles por </a:t>
            </a:r>
            <a:r>
              <a:rPr lang="es-PE" dirty="0" smtClean="0"/>
              <a:t>la máquina     (0 y 1).</a:t>
            </a:r>
            <a:endParaRPr lang="es-PE" dirty="0"/>
          </a:p>
        </p:txBody>
      </p:sp>
      <p:pic>
        <p:nvPicPr>
          <p:cNvPr id="1026" name="Picture 2" descr="https://glatelier.files.wordpress.com/2009/06/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4" y="2708579"/>
            <a:ext cx="47244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7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Ventajas:</a:t>
            </a:r>
          </a:p>
          <a:p>
            <a:pPr lvl="1"/>
            <a:r>
              <a:rPr lang="es-PE" sz="1500" dirty="0" smtClean="0"/>
              <a:t>Mayor velocidad de ejecución</a:t>
            </a:r>
          </a:p>
          <a:p>
            <a:r>
              <a:rPr lang="es-PE" dirty="0" smtClean="0"/>
              <a:t>Desventajas: </a:t>
            </a:r>
          </a:p>
          <a:p>
            <a:pPr lvl="1"/>
            <a:r>
              <a:rPr lang="es-PE" sz="1500" dirty="0"/>
              <a:t>Dificultad y lentitud en la codificación.</a:t>
            </a:r>
          </a:p>
          <a:p>
            <a:pPr lvl="1"/>
            <a:r>
              <a:rPr lang="es-PE" sz="1500" dirty="0"/>
              <a:t>Poca fiabilidad.</a:t>
            </a:r>
          </a:p>
          <a:p>
            <a:pPr lvl="1"/>
            <a:r>
              <a:rPr lang="es-PE" sz="1500" dirty="0"/>
              <a:t>Dificultad grande de verificar y poner a punto los programas.</a:t>
            </a:r>
          </a:p>
          <a:p>
            <a:pPr lvl="1"/>
            <a:r>
              <a:rPr lang="es-PE" sz="1500" dirty="0"/>
              <a:t>Los programas sólo son ejecutables en el mismo procesador</a:t>
            </a:r>
            <a:endParaRPr lang="es-PE" sz="1500" dirty="0" smtClean="0"/>
          </a:p>
        </p:txBody>
      </p:sp>
    </p:spTree>
    <p:extLst>
      <p:ext uri="{BB962C8B-B14F-4D97-AF65-F5344CB8AC3E}">
        <p14:creationId xmlns:p14="http://schemas.microsoft.com/office/powerpoint/2010/main" val="71484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de Bajo Nivel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875656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El lenguaje de bajo nivel por excelencia es el </a:t>
            </a:r>
            <a:r>
              <a:rPr lang="es-PE" i="1" dirty="0" smtClean="0"/>
              <a:t>ensamblador. </a:t>
            </a:r>
            <a:r>
              <a:rPr lang="es-PE" dirty="0" smtClean="0"/>
              <a:t>Las </a:t>
            </a:r>
            <a:r>
              <a:rPr lang="es-PE" dirty="0"/>
              <a:t>instrucciones en lenguaje ensamblador son instrucciones conocidas </a:t>
            </a:r>
            <a:r>
              <a:rPr lang="es-PE" dirty="0" smtClean="0"/>
              <a:t>como </a:t>
            </a:r>
            <a:r>
              <a:rPr lang="es-PE" b="1" i="1" dirty="0" smtClean="0"/>
              <a:t>nemotécnicos. </a:t>
            </a:r>
            <a:r>
              <a:rPr lang="es-PE" dirty="0" smtClean="0"/>
              <a:t>Por </a:t>
            </a:r>
            <a:r>
              <a:rPr lang="es-PE" dirty="0"/>
              <a:t>ejemplo, nemotécnicos típicos de operaciones aritméticas son: </a:t>
            </a:r>
            <a:r>
              <a:rPr lang="es-PE" dirty="0" smtClean="0"/>
              <a:t>en inglés</a:t>
            </a:r>
            <a:r>
              <a:rPr lang="es-PE" dirty="0"/>
              <a:t>, ADD, SUB, DIV, etc.</a:t>
            </a:r>
            <a:endParaRPr lang="es-PE" dirty="0"/>
          </a:p>
        </p:txBody>
      </p:sp>
      <p:pic>
        <p:nvPicPr>
          <p:cNvPr id="2050" name="Picture 2" descr="http://www.mastermagazine.info/termino/wp-content/uploads/ensambl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" y="3219822"/>
            <a:ext cx="3744416" cy="15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Ventajas: </a:t>
            </a:r>
          </a:p>
          <a:p>
            <a:pPr lvl="1" algn="just"/>
            <a:r>
              <a:rPr lang="es-PE" sz="1500" dirty="0" smtClean="0"/>
              <a:t>Mayor facilidad de </a:t>
            </a:r>
            <a:r>
              <a:rPr lang="es-PE" sz="1500" dirty="0"/>
              <a:t>codificación y, en general, </a:t>
            </a:r>
            <a:r>
              <a:rPr lang="es-PE" sz="1500" b="1" dirty="0"/>
              <a:t>su </a:t>
            </a:r>
            <a:r>
              <a:rPr lang="es-PE" sz="1500" dirty="0"/>
              <a:t>velocidad de cálculo</a:t>
            </a:r>
            <a:r>
              <a:rPr lang="es-PE" sz="1500" dirty="0" smtClean="0"/>
              <a:t>.</a:t>
            </a:r>
          </a:p>
          <a:p>
            <a:pPr algn="just"/>
            <a:r>
              <a:rPr lang="es-PE" dirty="0" smtClean="0"/>
              <a:t>Desventajas:</a:t>
            </a:r>
          </a:p>
          <a:p>
            <a:pPr lvl="1" algn="just"/>
            <a:r>
              <a:rPr lang="es-PE" sz="1500" dirty="0"/>
              <a:t>Dependencia total de la máquina, lo que impide la transportabilidad de los </a:t>
            </a:r>
            <a:r>
              <a:rPr lang="es-PE" sz="1500" dirty="0" smtClean="0"/>
              <a:t>programas</a:t>
            </a:r>
          </a:p>
          <a:p>
            <a:pPr lvl="1" algn="just"/>
            <a:r>
              <a:rPr lang="es-PE" sz="1500" dirty="0"/>
              <a:t>La formación de los </a:t>
            </a:r>
            <a:r>
              <a:rPr lang="es-PE" sz="1500" dirty="0" smtClean="0"/>
              <a:t>programadores </a:t>
            </a:r>
            <a:r>
              <a:rPr lang="es-PE" sz="1500" dirty="0"/>
              <a:t>es más compleja que la correspondiente a los programadores </a:t>
            </a:r>
            <a:r>
              <a:rPr lang="es-PE" sz="1500" dirty="0" smtClean="0"/>
              <a:t>de alto </a:t>
            </a:r>
            <a:r>
              <a:rPr lang="es-PE" sz="1500" dirty="0"/>
              <a:t>nivel, ya que exige no sólo las técnicas de programación, sino también el conocimiento </a:t>
            </a:r>
            <a:r>
              <a:rPr lang="es-PE" sz="1500" dirty="0" smtClean="0"/>
              <a:t>del interior </a:t>
            </a:r>
            <a:r>
              <a:rPr lang="es-PE" sz="1500" dirty="0"/>
              <a:t>de la máquina.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25014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Lenguajes de Alto Nivel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Están diseñados para que </a:t>
            </a:r>
            <a:r>
              <a:rPr lang="es-PE" sz="2000" dirty="0" smtClean="0"/>
              <a:t>las personas </a:t>
            </a:r>
            <a:r>
              <a:rPr lang="es-PE" sz="2000" dirty="0"/>
              <a:t>escriban y entiendan los programas de un modo mucho más fácil que los lenguajes </a:t>
            </a:r>
            <a:r>
              <a:rPr lang="es-PE" sz="2000" dirty="0" smtClean="0"/>
              <a:t>máquina y </a:t>
            </a:r>
            <a:r>
              <a:rPr lang="es-PE" sz="2000" dirty="0"/>
              <a:t>ensambladores. Otra razón es que un programa escrito en lenguaje de alto nivel es independiente </a:t>
            </a:r>
            <a:r>
              <a:rPr lang="es-PE" sz="2000" dirty="0" smtClean="0"/>
              <a:t>de la </a:t>
            </a:r>
            <a:r>
              <a:rPr lang="es-PE" sz="2000" dirty="0"/>
              <a:t>máquina</a:t>
            </a:r>
            <a:endParaRPr lang="es-PE" sz="2000" dirty="0"/>
          </a:p>
        </p:txBody>
      </p:sp>
      <p:pic>
        <p:nvPicPr>
          <p:cNvPr id="3074" name="Picture 2" descr="http://3.bp.blogspot.com/_lUQsDJcRJg8/TT9KkQCKgLI/AAAAAAAAABQ/VjZa27sxrz8/s1600/lenguaj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81249"/>
            <a:ext cx="2448273" cy="2144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94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y Desventajas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667744"/>
          </a:xfrm>
        </p:spPr>
        <p:txBody>
          <a:bodyPr>
            <a:normAutofit fontScale="77500" lnSpcReduction="20000"/>
          </a:bodyPr>
          <a:lstStyle/>
          <a:p>
            <a:r>
              <a:rPr lang="es-PE" dirty="0" smtClean="0"/>
              <a:t>Ventajas:</a:t>
            </a:r>
          </a:p>
          <a:p>
            <a:pPr lvl="1" algn="just"/>
            <a:r>
              <a:rPr lang="es-PE" sz="1700" dirty="0" smtClean="0"/>
              <a:t>El tiempo de formación de los programadores relativamente corto comparado con otros lenguajes.</a:t>
            </a:r>
          </a:p>
          <a:p>
            <a:pPr lvl="1" algn="just"/>
            <a:r>
              <a:rPr lang="es-PE" sz="1700" dirty="0" smtClean="0"/>
              <a:t>La escritura de programas se basa en reglas sintácticas similares a los lenguajes humanos. Nombres de las instrucciones, tales como READ, WRITE, PRINT, OPEN, etc.</a:t>
            </a:r>
          </a:p>
          <a:p>
            <a:pPr lvl="1" algn="just"/>
            <a:r>
              <a:rPr lang="es-PE" sz="1700" dirty="0" smtClean="0"/>
              <a:t>Transportabilidad.</a:t>
            </a:r>
          </a:p>
          <a:p>
            <a:pPr algn="just"/>
            <a:r>
              <a:rPr lang="es-PE" dirty="0" smtClean="0"/>
              <a:t>Desventajas:</a:t>
            </a:r>
          </a:p>
          <a:p>
            <a:pPr lvl="1" algn="just"/>
            <a:r>
              <a:rPr lang="es-PE" sz="1700" dirty="0" smtClean="0"/>
              <a:t>Incremento del tiempo de puesta a punto, al necesitarse diferentes traducciones del programa fuente para conseguir el programa definitivo.</a:t>
            </a:r>
          </a:p>
          <a:p>
            <a:pPr lvl="1" algn="just"/>
            <a:r>
              <a:rPr lang="es-PE" sz="1700" dirty="0" smtClean="0"/>
              <a:t>No se aprovechan los recursos internos de la maquina, que se explotan mejor en lenguajes maquina y ensambladores.</a:t>
            </a:r>
          </a:p>
          <a:p>
            <a:pPr lvl="1" algn="just"/>
            <a:r>
              <a:rPr lang="es-PE" sz="1700" dirty="0" smtClean="0"/>
              <a:t>Aumento de la ocupación de la maquina.</a:t>
            </a:r>
          </a:p>
          <a:p>
            <a:pPr lvl="1" algn="just"/>
            <a:r>
              <a:rPr lang="es-PE" sz="1700" dirty="0" smtClean="0"/>
              <a:t>El tiempo de ejecución de los programas es mucho mayor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876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</TotalTime>
  <Words>372</Words>
  <Application>Microsoft Office PowerPoint</Application>
  <PresentationFormat>Presentación en pantalla 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Lenguajes de Programación</vt:lpstr>
      <vt:lpstr>¿Qué es un lenguaje de programación?</vt:lpstr>
      <vt:lpstr>Tipos de lenguajes</vt:lpstr>
      <vt:lpstr>Lenguajes Máquina</vt:lpstr>
      <vt:lpstr>Ventajas y Desventajas</vt:lpstr>
      <vt:lpstr>Lenguajes de Bajo Nivel</vt:lpstr>
      <vt:lpstr>Ventajas y Desventajas</vt:lpstr>
      <vt:lpstr>Lenguajes de Alto Nivel</vt:lpstr>
      <vt:lpstr>Ventajas y Desventajas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Alejandro</dc:creator>
  <cp:lastModifiedBy>Alejandro</cp:lastModifiedBy>
  <cp:revision>7</cp:revision>
  <dcterms:created xsi:type="dcterms:W3CDTF">2016-01-01T18:02:11Z</dcterms:created>
  <dcterms:modified xsi:type="dcterms:W3CDTF">2016-01-02T00:30:14Z</dcterms:modified>
</cp:coreProperties>
</file>