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DD10-A570-45B1-9B82-7047C685981C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0FA2-C3C7-4D61-B2AF-BA7089E7D20C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DD10-A570-45B1-9B82-7047C685981C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0FA2-C3C7-4D61-B2AF-BA7089E7D20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DD10-A570-45B1-9B82-7047C685981C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0FA2-C3C7-4D61-B2AF-BA7089E7D20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DD10-A570-45B1-9B82-7047C685981C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0FA2-C3C7-4D61-B2AF-BA7089E7D20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DD10-A570-45B1-9B82-7047C685981C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0FA2-C3C7-4D61-B2AF-BA7089E7D20C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DD10-A570-45B1-9B82-7047C685981C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0FA2-C3C7-4D61-B2AF-BA7089E7D20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DD10-A570-45B1-9B82-7047C685981C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0FA2-C3C7-4D61-B2AF-BA7089E7D20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DD10-A570-45B1-9B82-7047C685981C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0FA2-C3C7-4D61-B2AF-BA7089E7D20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DD10-A570-45B1-9B82-7047C685981C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0FA2-C3C7-4D61-B2AF-BA7089E7D20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DD10-A570-45B1-9B82-7047C685981C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0FA2-C3C7-4D61-B2AF-BA7089E7D20C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DD10-A570-45B1-9B82-7047C685981C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0FA2-C3C7-4D61-B2AF-BA7089E7D20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5E6DD10-A570-45B1-9B82-7047C685981C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5E0FA2-C3C7-4D61-B2AF-BA7089E7D20C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Lenguaje C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624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Lenguaje C: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875656"/>
          </a:xfrm>
        </p:spPr>
        <p:txBody>
          <a:bodyPr>
            <a:normAutofit/>
          </a:bodyPr>
          <a:lstStyle/>
          <a:p>
            <a:pPr algn="just"/>
            <a:r>
              <a:rPr lang="es-PE" sz="1800" dirty="0"/>
              <a:t>C es el lenguaje de programación de propósito general asociado, de modo universal, al sistema </a:t>
            </a:r>
            <a:r>
              <a:rPr lang="es-PE" sz="1800" dirty="0" smtClean="0"/>
              <a:t>operativo UNIX</a:t>
            </a:r>
            <a:r>
              <a:rPr lang="es-PE" sz="1800" dirty="0"/>
              <a:t>. Sin embargo, la popularidad, eficacia y potencia de C, se ha producido porque este </a:t>
            </a:r>
            <a:r>
              <a:rPr lang="es-PE" sz="1800" dirty="0" smtClean="0"/>
              <a:t>lenguaje no </a:t>
            </a:r>
            <a:r>
              <a:rPr lang="es-PE" sz="1800" dirty="0"/>
              <a:t>está prácticamente asociado a ningún sistema operativo, ni a ninguna máquina, en especial. </a:t>
            </a:r>
            <a:r>
              <a:rPr lang="es-PE" sz="1800" dirty="0" smtClean="0"/>
              <a:t>Ésta es </a:t>
            </a:r>
            <a:r>
              <a:rPr lang="es-PE" sz="1800" dirty="0"/>
              <a:t>la razón fundamental, por la cual C, es conocido como el </a:t>
            </a:r>
            <a:r>
              <a:rPr lang="es-PE" sz="1800" b="1" i="1" dirty="0"/>
              <a:t>lenguaje </a:t>
            </a:r>
            <a:r>
              <a:rPr lang="es-PE" sz="1800" b="1" i="1" dirty="0" smtClean="0"/>
              <a:t>de programación </a:t>
            </a:r>
            <a:r>
              <a:rPr lang="es-PE" sz="1800" b="1" i="1" dirty="0"/>
              <a:t>de sistemas, </a:t>
            </a:r>
            <a:r>
              <a:rPr lang="es-PE" sz="1800" b="1" i="1" dirty="0" smtClean="0"/>
              <a:t>por excelencia</a:t>
            </a:r>
            <a:r>
              <a:rPr lang="es-PE" sz="1800" b="1" i="1" dirty="0"/>
              <a:t>.</a:t>
            </a:r>
            <a:endParaRPr lang="es-PE" sz="1800" dirty="0"/>
          </a:p>
        </p:txBody>
      </p:sp>
      <p:pic>
        <p:nvPicPr>
          <p:cNvPr id="1026" name="Picture 2" descr="http://2.bp.blogspot.com/-DjPeaiK0d_k/Ufnh_PkKR3I/AAAAAAAAAe4/FBfUrfEEYtE/s320/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7814"/>
            <a:ext cx="2408994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08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Ventajas de C: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23569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PE" dirty="0"/>
              <a:t>El lenguaje C es poderoso y flexible, con órdenes, operaciones y funciones de biblioteca que </a:t>
            </a:r>
            <a:r>
              <a:rPr lang="es-PE" dirty="0" smtClean="0"/>
              <a:t>se pueden </a:t>
            </a:r>
            <a:r>
              <a:rPr lang="es-PE" dirty="0"/>
              <a:t>utilizar para escribir la mayoría de los programas que corren en la computadora</a:t>
            </a:r>
            <a:r>
              <a:rPr lang="es-PE" dirty="0" smtClean="0"/>
              <a:t>.</a:t>
            </a:r>
          </a:p>
          <a:p>
            <a:pPr algn="just"/>
            <a:r>
              <a:rPr lang="es-PE" dirty="0"/>
              <a:t>C se utiliza por programadores profesionales para desarrollar software en la mayoría de </a:t>
            </a:r>
            <a:r>
              <a:rPr lang="es-PE" dirty="0" smtClean="0"/>
              <a:t>los modernos </a:t>
            </a:r>
            <a:r>
              <a:rPr lang="es-PE" dirty="0"/>
              <a:t>sistemas de computadora</a:t>
            </a:r>
            <a:r>
              <a:rPr lang="es-PE" dirty="0" smtClean="0"/>
              <a:t>.</a:t>
            </a:r>
          </a:p>
          <a:p>
            <a:pPr algn="just"/>
            <a:r>
              <a:rPr lang="es-PE" dirty="0"/>
              <a:t>Se puede utilizar C para desarrollar sistemas operativos, compiladores, sistemas de tiempo real </a:t>
            </a:r>
            <a:r>
              <a:rPr lang="es-PE" dirty="0" smtClean="0"/>
              <a:t>y aplicaciones </a:t>
            </a:r>
            <a:r>
              <a:rPr lang="es-PE" dirty="0"/>
              <a:t>de comunicaciones</a:t>
            </a:r>
            <a:r>
              <a:rPr lang="es-PE" dirty="0" smtClean="0"/>
              <a:t>.</a:t>
            </a:r>
          </a:p>
          <a:p>
            <a:pPr algn="just"/>
            <a:r>
              <a:rPr lang="es-PE" dirty="0"/>
              <a:t>Un programa C puede ser escrito para un tipo de computadora y trasladarse a otra </a:t>
            </a:r>
            <a:r>
              <a:rPr lang="es-PE" dirty="0" smtClean="0"/>
              <a:t>computadora con </a:t>
            </a:r>
            <a:r>
              <a:rPr lang="es-PE" dirty="0"/>
              <a:t>pocas o ninguna modificación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87859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</TotalTime>
  <Words>181</Words>
  <Application>Microsoft Office PowerPoint</Application>
  <PresentationFormat>Presentación en pantalla (16:9)</PresentationFormat>
  <Paragraphs>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Claridad</vt:lpstr>
      <vt:lpstr>Lenguaje C</vt:lpstr>
      <vt:lpstr>Lenguaje C:</vt:lpstr>
      <vt:lpstr>Ventajas de C: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C</dc:title>
  <dc:creator>Alejandro</dc:creator>
  <cp:lastModifiedBy>Alejandro</cp:lastModifiedBy>
  <cp:revision>2</cp:revision>
  <dcterms:created xsi:type="dcterms:W3CDTF">2016-01-02T00:36:28Z</dcterms:created>
  <dcterms:modified xsi:type="dcterms:W3CDTF">2016-01-02T00:51:32Z</dcterms:modified>
</cp:coreProperties>
</file>