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E6729C-5483-4C47-A62E-AE3CD8DFB604}" type="datetimeFigureOut">
              <a:rPr lang="es-PE" smtClean="0"/>
              <a:t>07/02/2016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B099C84-C3B1-4997-85AD-0306A68FA4FC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028700"/>
            <a:ext cx="8280920" cy="1445419"/>
          </a:xfrm>
        </p:spPr>
        <p:txBody>
          <a:bodyPr/>
          <a:lstStyle/>
          <a:p>
            <a:r>
              <a:rPr lang="es-PE" sz="3500" dirty="0" smtClean="0"/>
              <a:t>Asignación dinámica de memoria</a:t>
            </a:r>
            <a:endParaRPr lang="es-PE" sz="35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14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memoria?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Es un espacio lógico para guardar </a:t>
            </a:r>
            <a:r>
              <a:rPr lang="es-PE" dirty="0" smtClean="0"/>
              <a:t>información.</a:t>
            </a:r>
          </a:p>
          <a:p>
            <a:pPr algn="just"/>
            <a:r>
              <a:rPr lang="es-PE" dirty="0" smtClean="0"/>
              <a:t>Son </a:t>
            </a:r>
            <a:r>
              <a:rPr lang="es-PE" dirty="0"/>
              <a:t>dispositivos que retienen DATOS informáticos durante algún intervalo de tiempo.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7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memoria estática?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/>
              <a:t>Es el espacio en memoria que se crea al declarar variables de cualquier tipo de dato (primitivas [</a:t>
            </a:r>
            <a:r>
              <a:rPr lang="es-PE" sz="2000" dirty="0" err="1"/>
              <a:t>int</a:t>
            </a:r>
            <a:r>
              <a:rPr lang="es-PE" sz="2000" dirty="0" smtClean="0"/>
              <a:t>, </a:t>
            </a:r>
            <a:r>
              <a:rPr lang="es-PE" sz="2000" dirty="0" err="1" smtClean="0"/>
              <a:t>char</a:t>
            </a:r>
            <a:r>
              <a:rPr lang="es-PE" sz="2000" dirty="0"/>
              <a:t>...] o derivados [</a:t>
            </a:r>
            <a:r>
              <a:rPr lang="es-PE" sz="2000" dirty="0" err="1"/>
              <a:t>struct</a:t>
            </a:r>
            <a:r>
              <a:rPr lang="es-PE" sz="2000" dirty="0" smtClean="0"/>
              <a:t>, matrices, punteros</a:t>
            </a:r>
            <a:r>
              <a:rPr lang="es-PE" sz="2000" dirty="0"/>
              <a:t>...]). La memoria que estas variables ocupan no puede cambiarse durante la ejecución y tampoco puede ser liberada manualmente.</a:t>
            </a:r>
            <a:endParaRPr lang="es-PE" sz="2000" dirty="0"/>
          </a:p>
        </p:txBody>
      </p:sp>
      <p:pic>
        <p:nvPicPr>
          <p:cNvPr id="1026" name="Picture 2" descr="C:\Users\Alejandro\Desktop\captu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03798"/>
            <a:ext cx="20288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jandro\Desktop\cap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71750"/>
            <a:ext cx="1762924" cy="241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78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la memoria dinámica?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2000" dirty="0"/>
              <a:t>Es memoria que se reserva en tiempo de ejecución. Su principal ventaja frente a la estática, es que su tamaño puede variar durante la ejecución del </a:t>
            </a:r>
            <a:r>
              <a:rPr lang="es-PE" sz="2000" dirty="0" smtClean="0"/>
              <a:t>programa. </a:t>
            </a:r>
            <a:r>
              <a:rPr lang="es-PE" sz="2000" dirty="0"/>
              <a:t>El uso de memoria dinámica es necesario cuando a priori no conocemos el número de datos/elementos a tratar.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5307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Función </a:t>
            </a:r>
            <a:r>
              <a:rPr lang="es-PE" dirty="0" err="1" smtClean="0"/>
              <a:t>malloc</a:t>
            </a:r>
            <a:r>
              <a:rPr lang="es-PE" dirty="0" smtClean="0"/>
              <a:t>()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1500" dirty="0"/>
              <a:t>La función </a:t>
            </a:r>
            <a:r>
              <a:rPr lang="es-PE" sz="1500" b="1" dirty="0" err="1"/>
              <a:t>malloc</a:t>
            </a:r>
            <a:r>
              <a:rPr lang="es-PE" sz="1500" dirty="0"/>
              <a:t> sirve para solicitar un bloque de memoria del tamaño suministrado como parámetro. Devuelve un puntero a la zona de memoria </a:t>
            </a:r>
            <a:r>
              <a:rPr lang="es-PE" sz="1500" dirty="0" smtClean="0"/>
              <a:t>concedida.</a:t>
            </a:r>
          </a:p>
          <a:p>
            <a:pPr algn="just"/>
            <a:endParaRPr lang="es-PE" sz="1500" dirty="0"/>
          </a:p>
          <a:p>
            <a:pPr marL="0" indent="0">
              <a:buNone/>
            </a:pPr>
            <a:r>
              <a:rPr lang="es-PE" sz="1500" i="1" dirty="0" smtClean="0"/>
              <a:t>  tipo </a:t>
            </a:r>
            <a:r>
              <a:rPr lang="es-PE" sz="1500" i="1" dirty="0"/>
              <a:t>*puntero;</a:t>
            </a:r>
          </a:p>
          <a:p>
            <a:pPr marL="0" indent="0">
              <a:buNone/>
            </a:pPr>
            <a:r>
              <a:rPr lang="es-PE" sz="1500" i="1" dirty="0" smtClean="0"/>
              <a:t>  puntero = </a:t>
            </a:r>
            <a:r>
              <a:rPr lang="es-PE" sz="1500" dirty="0" err="1" smtClean="0"/>
              <a:t>malloc</a:t>
            </a:r>
            <a:r>
              <a:rPr lang="es-PE" sz="1500" dirty="0" smtClean="0"/>
              <a:t>(tamaño </a:t>
            </a:r>
            <a:r>
              <a:rPr lang="es-PE" sz="1500" dirty="0"/>
              <a:t>en bytes</a:t>
            </a:r>
            <a:r>
              <a:rPr lang="es-PE" sz="1500" dirty="0" smtClean="0"/>
              <a:t>);</a:t>
            </a:r>
          </a:p>
          <a:p>
            <a:pPr marL="0" indent="0">
              <a:buNone/>
            </a:pPr>
            <a:endParaRPr lang="es-PE" sz="1500" dirty="0"/>
          </a:p>
          <a:p>
            <a:r>
              <a:rPr lang="es-PE" sz="1500" dirty="0"/>
              <a:t>El tamaño se especifica en bytes. Se garantiza que la zona de memoria concedida no está ocupada por ninguna otra variable ni otra zona devuelta por </a:t>
            </a:r>
            <a:r>
              <a:rPr lang="es-PE" sz="1500" b="1" dirty="0" err="1"/>
              <a:t>malloc</a:t>
            </a:r>
            <a:r>
              <a:rPr lang="es-PE" sz="1500" dirty="0" smtClean="0"/>
              <a:t>. Si</a:t>
            </a:r>
            <a:r>
              <a:rPr lang="es-PE" sz="1500" dirty="0"/>
              <a:t> </a:t>
            </a:r>
            <a:r>
              <a:rPr lang="es-PE" sz="1500" b="1" dirty="0" err="1"/>
              <a:t>malloc</a:t>
            </a:r>
            <a:r>
              <a:rPr lang="es-PE" sz="1500" dirty="0"/>
              <a:t> es incapaz de conceder el bloque (p.ej. no hay memoria suficiente), devuelve un puntero nulo. </a:t>
            </a:r>
          </a:p>
          <a:p>
            <a:pPr marL="0" indent="0">
              <a:buNone/>
            </a:pPr>
            <a:endParaRPr lang="es-PE" dirty="0" smtClean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36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4230216"/>
          </a:xfrm>
        </p:spPr>
        <p:txBody>
          <a:bodyPr/>
          <a:lstStyle/>
          <a:p>
            <a:pPr marL="0" indent="0">
              <a:buNone/>
            </a:pPr>
            <a:r>
              <a:rPr lang="es-PE" i="1" dirty="0" smtClean="0"/>
              <a:t>  tipo </a:t>
            </a:r>
            <a:r>
              <a:rPr lang="es-PE" i="1" dirty="0"/>
              <a:t>*puntero;</a:t>
            </a:r>
          </a:p>
          <a:p>
            <a:pPr marL="0" indent="0">
              <a:buNone/>
            </a:pPr>
            <a:r>
              <a:rPr lang="es-PE" i="1" dirty="0"/>
              <a:t> </a:t>
            </a:r>
            <a:r>
              <a:rPr lang="es-PE" i="1" dirty="0" smtClean="0"/>
              <a:t> puntero = </a:t>
            </a:r>
            <a:r>
              <a:rPr lang="es-PE" dirty="0" err="1" smtClean="0"/>
              <a:t>malloc</a:t>
            </a:r>
            <a:r>
              <a:rPr lang="es-PE" dirty="0" smtClean="0"/>
              <a:t>(tamaño </a:t>
            </a:r>
            <a:r>
              <a:rPr lang="es-PE" dirty="0"/>
              <a:t>en bytes</a:t>
            </a:r>
            <a:r>
              <a:rPr lang="es-PE" dirty="0" smtClean="0"/>
              <a:t>);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  </a:t>
            </a:r>
            <a:r>
              <a:rPr lang="es-PE" dirty="0" err="1" smtClean="0"/>
              <a:t>int</a:t>
            </a:r>
            <a:r>
              <a:rPr lang="es-PE" dirty="0" smtClean="0"/>
              <a:t>  *p1;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p1 = </a:t>
            </a:r>
            <a:r>
              <a:rPr lang="es-PE" dirty="0" err="1" smtClean="0"/>
              <a:t>malloc</a:t>
            </a:r>
            <a:r>
              <a:rPr lang="es-PE" dirty="0" smtClean="0"/>
              <a:t> (</a:t>
            </a:r>
            <a:r>
              <a:rPr lang="es-PE" dirty="0" err="1" smtClean="0"/>
              <a:t>sizeof</a:t>
            </a:r>
            <a:r>
              <a:rPr lang="es-PE" dirty="0" smtClean="0"/>
              <a:t>(</a:t>
            </a:r>
            <a:r>
              <a:rPr lang="es-PE" dirty="0" err="1" smtClean="0"/>
              <a:t>int</a:t>
            </a:r>
            <a:r>
              <a:rPr lang="es-PE" dirty="0" smtClean="0"/>
              <a:t>));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  </a:t>
            </a:r>
            <a:r>
              <a:rPr lang="es-PE" dirty="0" err="1" smtClean="0"/>
              <a:t>char</a:t>
            </a:r>
            <a:r>
              <a:rPr lang="es-PE" dirty="0" smtClean="0"/>
              <a:t>  *c1;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smtClean="0"/>
              <a:t> c1 = </a:t>
            </a:r>
            <a:r>
              <a:rPr lang="es-PE" dirty="0" err="1" smtClean="0"/>
              <a:t>malloc</a:t>
            </a:r>
            <a:r>
              <a:rPr lang="es-PE" dirty="0" smtClean="0"/>
              <a:t> (</a:t>
            </a:r>
            <a:r>
              <a:rPr lang="es-PE" dirty="0" err="1" smtClean="0"/>
              <a:t>sizeof</a:t>
            </a:r>
            <a:r>
              <a:rPr lang="es-PE" dirty="0" smtClean="0"/>
              <a:t>(</a:t>
            </a:r>
            <a:r>
              <a:rPr lang="es-PE" dirty="0" err="1" smtClean="0"/>
              <a:t>char</a:t>
            </a:r>
            <a:r>
              <a:rPr lang="es-PE" dirty="0" smtClean="0"/>
              <a:t>));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80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79</TotalTime>
  <Words>176</Words>
  <Application>Microsoft Office PowerPoint</Application>
  <PresentationFormat>Presentación en pantalla (16:9)</PresentationFormat>
  <Paragraphs>23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Claridad</vt:lpstr>
      <vt:lpstr>Asignación dinámica de memoria</vt:lpstr>
      <vt:lpstr>¿Qué es memoria?</vt:lpstr>
      <vt:lpstr>¿Qué es memoria estática?</vt:lpstr>
      <vt:lpstr>¿Qué es la memoria dinámica?</vt:lpstr>
      <vt:lpstr>Función malloc()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dinámica de memoria</dc:title>
  <dc:creator>Alejandro</dc:creator>
  <cp:lastModifiedBy>Alejandro</cp:lastModifiedBy>
  <cp:revision>6</cp:revision>
  <dcterms:created xsi:type="dcterms:W3CDTF">2016-02-07T17:17:58Z</dcterms:created>
  <dcterms:modified xsi:type="dcterms:W3CDTF">2016-02-07T18:37:27Z</dcterms:modified>
</cp:coreProperties>
</file>