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7515-2993-40D7-A3A7-3AB8D34F4B58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6C4D-02A0-46F8-A87A-B03352071994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7515-2993-40D7-A3A7-3AB8D34F4B58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6C4D-02A0-46F8-A87A-B0335207199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7515-2993-40D7-A3A7-3AB8D34F4B58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6C4D-02A0-46F8-A87A-B0335207199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7515-2993-40D7-A3A7-3AB8D34F4B58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6C4D-02A0-46F8-A87A-B0335207199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7515-2993-40D7-A3A7-3AB8D34F4B58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6C4D-02A0-46F8-A87A-B03352071994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7515-2993-40D7-A3A7-3AB8D34F4B58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6C4D-02A0-46F8-A87A-B0335207199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7515-2993-40D7-A3A7-3AB8D34F4B58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6C4D-02A0-46F8-A87A-B03352071994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7515-2993-40D7-A3A7-3AB8D34F4B58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6C4D-02A0-46F8-A87A-B0335207199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7515-2993-40D7-A3A7-3AB8D34F4B58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6C4D-02A0-46F8-A87A-B0335207199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7515-2993-40D7-A3A7-3AB8D34F4B58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6C4D-02A0-46F8-A87A-B03352071994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7515-2993-40D7-A3A7-3AB8D34F4B58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6C4D-02A0-46F8-A87A-B0335207199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81F7515-2993-40D7-A3A7-3AB8D34F4B58}" type="datetimeFigureOut">
              <a:rPr lang="es-PE" smtClean="0"/>
              <a:t>10/02/2016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65A6C4D-02A0-46F8-A87A-B03352071994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cadenas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625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Concepto de Cadena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Una cadena es un tipo de dato compuesto,  un </a:t>
            </a:r>
            <a:r>
              <a:rPr lang="es-PE" dirty="0" err="1" smtClean="0"/>
              <a:t>array</a:t>
            </a:r>
            <a:r>
              <a:rPr lang="es-PE" dirty="0" smtClean="0"/>
              <a:t> de caracteres (</a:t>
            </a:r>
            <a:r>
              <a:rPr lang="es-PE" dirty="0" err="1" smtClean="0"/>
              <a:t>char</a:t>
            </a:r>
            <a:r>
              <a:rPr lang="es-PE" dirty="0" smtClean="0"/>
              <a:t>), terminando por el carácter (‘\0’).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228371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c</a:t>
            </a:r>
            <a:r>
              <a:rPr lang="es-PE" dirty="0" err="1" smtClean="0"/>
              <a:t>ad</a:t>
            </a:r>
            <a:r>
              <a:rPr lang="es-PE" dirty="0" smtClean="0"/>
              <a:t> = «ABC»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94580"/>
              </p:ext>
            </p:extLst>
          </p:nvPr>
        </p:nvGraphicFramePr>
        <p:xfrm>
          <a:off x="899592" y="2931790"/>
          <a:ext cx="3744416" cy="648072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36104"/>
                <a:gridCol w="936104"/>
                <a:gridCol w="936104"/>
                <a:gridCol w="936104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s-PE" sz="3500" dirty="0" smtClean="0"/>
                        <a:t>A</a:t>
                      </a:r>
                      <a:endParaRPr lang="es-PE" sz="3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500" dirty="0" smtClean="0"/>
                        <a:t>B</a:t>
                      </a:r>
                      <a:endParaRPr lang="es-PE" sz="3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500" dirty="0" smtClean="0"/>
                        <a:t>C</a:t>
                      </a:r>
                      <a:endParaRPr lang="es-PE" sz="3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500" dirty="0" smtClean="0"/>
                        <a:t>\0</a:t>
                      </a:r>
                      <a:endParaRPr lang="es-PE" sz="3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755576" y="398055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Por lo tanto podemos decir que </a:t>
            </a:r>
            <a:r>
              <a:rPr lang="es-PE" dirty="0" err="1" smtClean="0"/>
              <a:t>cad</a:t>
            </a:r>
            <a:r>
              <a:rPr lang="es-PE" dirty="0" smtClean="0"/>
              <a:t> tiene 4 espacios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8418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6264" y="3093804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printf</a:t>
            </a:r>
            <a:r>
              <a:rPr lang="es-PE" dirty="0" smtClean="0"/>
              <a:t>(«%c»,*</a:t>
            </a:r>
            <a:r>
              <a:rPr lang="es-PE" dirty="0" err="1" smtClean="0"/>
              <a:t>cad</a:t>
            </a:r>
            <a:r>
              <a:rPr lang="es-PE" dirty="0" smtClean="0"/>
              <a:t>);     	imprimirá         A</a:t>
            </a:r>
          </a:p>
          <a:p>
            <a:r>
              <a:rPr lang="es-PE" dirty="0" err="1" smtClean="0"/>
              <a:t>printf</a:t>
            </a:r>
            <a:r>
              <a:rPr lang="es-PE" dirty="0" smtClean="0"/>
              <a:t>(«%c»,*(cad+1));        imprimirá         </a:t>
            </a:r>
            <a:r>
              <a:rPr lang="es-PE" dirty="0" smtClean="0"/>
              <a:t>B</a:t>
            </a:r>
          </a:p>
          <a:p>
            <a:r>
              <a:rPr lang="es-PE" dirty="0" err="1" smtClean="0"/>
              <a:t>printf</a:t>
            </a:r>
            <a:r>
              <a:rPr lang="es-PE" dirty="0" smtClean="0"/>
              <a:t>(«%c»,*(cad+2));        imprimirá         C</a:t>
            </a:r>
          </a:p>
          <a:p>
            <a:r>
              <a:rPr lang="es-PE" dirty="0" err="1" smtClean="0"/>
              <a:t>printf</a:t>
            </a:r>
            <a:r>
              <a:rPr lang="es-PE" dirty="0" smtClean="0"/>
              <a:t>(«%c»,*(cad+3));        imprimirá         </a:t>
            </a:r>
            <a:r>
              <a:rPr lang="es-PE" dirty="0" smtClean="0"/>
              <a:t>\0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  </a:t>
            </a:r>
            <a:endParaRPr lang="es-PE" dirty="0"/>
          </a:p>
        </p:txBody>
      </p:sp>
      <p:sp>
        <p:nvSpPr>
          <p:cNvPr id="5" name="4 CuadroTexto"/>
          <p:cNvSpPr txBox="1"/>
          <p:nvPr/>
        </p:nvSpPr>
        <p:spPr>
          <a:xfrm>
            <a:off x="396264" y="699542"/>
            <a:ext cx="4896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c</a:t>
            </a:r>
            <a:r>
              <a:rPr lang="es-PE" dirty="0" err="1" smtClean="0"/>
              <a:t>ad</a:t>
            </a:r>
            <a:r>
              <a:rPr lang="es-PE" dirty="0" smtClean="0"/>
              <a:t>  = «ABC»;</a:t>
            </a:r>
          </a:p>
          <a:p>
            <a:r>
              <a:rPr lang="es-PE" dirty="0" smtClean="0"/>
              <a:t> </a:t>
            </a:r>
            <a:endParaRPr lang="es-PE" dirty="0"/>
          </a:p>
          <a:p>
            <a:r>
              <a:rPr lang="es-PE" dirty="0" err="1" smtClean="0"/>
              <a:t>printf</a:t>
            </a:r>
            <a:r>
              <a:rPr lang="es-PE" dirty="0" smtClean="0"/>
              <a:t>(«%c»,</a:t>
            </a:r>
            <a:r>
              <a:rPr lang="es-PE" dirty="0" err="1" smtClean="0"/>
              <a:t>cad</a:t>
            </a:r>
            <a:r>
              <a:rPr lang="es-PE" dirty="0" smtClean="0"/>
              <a:t>[0]);          imprimirá          A</a:t>
            </a:r>
          </a:p>
          <a:p>
            <a:r>
              <a:rPr lang="es-PE" dirty="0" err="1" smtClean="0"/>
              <a:t>printf</a:t>
            </a:r>
            <a:r>
              <a:rPr lang="es-PE" dirty="0" smtClean="0"/>
              <a:t>(«%c»,</a:t>
            </a:r>
            <a:r>
              <a:rPr lang="es-PE" dirty="0" err="1" smtClean="0"/>
              <a:t>cad</a:t>
            </a:r>
            <a:r>
              <a:rPr lang="es-PE" dirty="0" smtClean="0"/>
              <a:t>[1]);          imprimirá          B</a:t>
            </a:r>
          </a:p>
          <a:p>
            <a:r>
              <a:rPr lang="es-PE" dirty="0" err="1" smtClean="0"/>
              <a:t>printf</a:t>
            </a:r>
            <a:r>
              <a:rPr lang="es-PE" dirty="0" smtClean="0"/>
              <a:t>(«%c»,</a:t>
            </a:r>
            <a:r>
              <a:rPr lang="es-PE" dirty="0" err="1" smtClean="0"/>
              <a:t>cad</a:t>
            </a:r>
            <a:r>
              <a:rPr lang="es-PE" dirty="0" smtClean="0"/>
              <a:t>[2]);          imprimirá          C</a:t>
            </a:r>
          </a:p>
          <a:p>
            <a:r>
              <a:rPr lang="es-PE" dirty="0" err="1" smtClean="0"/>
              <a:t>printf</a:t>
            </a:r>
            <a:r>
              <a:rPr lang="es-PE" dirty="0" smtClean="0"/>
              <a:t>(«%c»,</a:t>
            </a:r>
            <a:r>
              <a:rPr lang="es-PE" dirty="0" err="1" smtClean="0"/>
              <a:t>cad</a:t>
            </a:r>
            <a:r>
              <a:rPr lang="es-PE" dirty="0" smtClean="0"/>
              <a:t>[3]);          imprimirá          \0</a:t>
            </a:r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355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84</TotalTime>
  <Words>92</Words>
  <Application>Microsoft Office PowerPoint</Application>
  <PresentationFormat>Presentación en pantalla (16:9)</PresentationFormat>
  <Paragraphs>27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Claridad</vt:lpstr>
      <vt:lpstr>cadenas</vt:lpstr>
      <vt:lpstr>Concepto de Cadena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cadenas</dc:title>
  <dc:creator>Alejandro</dc:creator>
  <cp:lastModifiedBy>Alejandro</cp:lastModifiedBy>
  <cp:revision>5</cp:revision>
  <dcterms:created xsi:type="dcterms:W3CDTF">2016-02-10T15:26:29Z</dcterms:created>
  <dcterms:modified xsi:type="dcterms:W3CDTF">2016-02-10T16:50:52Z</dcterms:modified>
</cp:coreProperties>
</file>