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ABA0C3-125A-46F6-96D0-07DEA587B1CE}" type="datetimeFigureOut">
              <a:rPr lang="es-PE" smtClean="0"/>
              <a:t>13/02/2016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0B702AA-4196-42ED-BD27-20C25F00F1C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Modos de apertura de un archivo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374232"/>
          </a:xfrm>
        </p:spPr>
        <p:txBody>
          <a:bodyPr>
            <a:normAutofit/>
          </a:bodyPr>
          <a:lstStyle/>
          <a:p>
            <a:pPr algn="just"/>
            <a:r>
              <a:rPr lang="es-PE" sz="1500" b="1" dirty="0">
                <a:latin typeface="Arial Rounded MT Bold" pitchFamily="34" charset="0"/>
              </a:rPr>
              <a:t>Al </a:t>
            </a:r>
            <a:r>
              <a:rPr lang="es-PE" sz="1500" dirty="0">
                <a:latin typeface="Arial Rounded MT Bold" pitchFamily="34" charset="0"/>
              </a:rPr>
              <a:t>abrir el archivo f open ( ) se espera como segundo argumento el modo de tratar el archivo. </a:t>
            </a:r>
            <a:r>
              <a:rPr lang="es-PE" sz="1500" dirty="0" smtClean="0">
                <a:latin typeface="Arial Rounded MT Bold" pitchFamily="34" charset="0"/>
              </a:rPr>
              <a:t> Fundamentalmente se </a:t>
            </a:r>
            <a:r>
              <a:rPr lang="es-PE" sz="1500" dirty="0">
                <a:latin typeface="Arial Rounded MT Bold" pitchFamily="34" charset="0"/>
              </a:rPr>
              <a:t>establece si el archivo es de lectura, escritura o añadido; y si es de texto o </a:t>
            </a:r>
            <a:r>
              <a:rPr lang="es-PE" sz="1500" dirty="0" smtClean="0">
                <a:latin typeface="Arial Rounded MT Bold" pitchFamily="34" charset="0"/>
              </a:rPr>
              <a:t>binario</a:t>
            </a:r>
            <a:r>
              <a:rPr lang="es-PE" sz="1500" dirty="0">
                <a:latin typeface="Arial Rounded MT Bold" pitchFamily="34" charset="0"/>
              </a:rPr>
              <a:t>. </a:t>
            </a:r>
            <a:r>
              <a:rPr lang="es-PE" sz="1500" dirty="0" smtClean="0">
                <a:latin typeface="Arial Rounded MT Bold" pitchFamily="34" charset="0"/>
              </a:rPr>
              <a:t>Los modos </a:t>
            </a:r>
            <a:r>
              <a:rPr lang="es-PE" sz="1500" dirty="0">
                <a:latin typeface="Arial Rounded MT Bold" pitchFamily="34" charset="0"/>
              </a:rPr>
              <a:t>básicos se expresan en esta tabla</a:t>
            </a:r>
            <a:r>
              <a:rPr lang="es-PE" sz="1500" dirty="0" smtClean="0">
                <a:latin typeface="Arial Rounded MT Bold" pitchFamily="34" charset="0"/>
              </a:rPr>
              <a:t>:</a:t>
            </a:r>
          </a:p>
          <a:p>
            <a:pPr algn="just"/>
            <a:endParaRPr lang="es-PE" sz="1500" dirty="0">
              <a:latin typeface="Arial Rounded MT Bold" pitchFamily="34" charset="0"/>
            </a:endParaRPr>
          </a:p>
          <a:p>
            <a:pPr algn="just"/>
            <a:endParaRPr lang="es-PE" sz="1500" dirty="0">
              <a:latin typeface="Arial Rounded MT Bold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0070"/>
              </p:ext>
            </p:extLst>
          </p:nvPr>
        </p:nvGraphicFramePr>
        <p:xfrm>
          <a:off x="611560" y="1491630"/>
          <a:ext cx="7848872" cy="268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912768"/>
              </a:tblGrid>
              <a:tr h="377988">
                <a:tc>
                  <a:txBody>
                    <a:bodyPr/>
                    <a:lstStyle/>
                    <a:p>
                      <a:r>
                        <a:rPr lang="es-PE" dirty="0" smtClean="0"/>
                        <a:t>Modo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88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«r»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dirty="0" smtClean="0">
                          <a:latin typeface="+mj-lt"/>
                        </a:rPr>
                        <a:t>Abre para lectura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52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«w»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Abre para crear nuevo archivo </a:t>
                      </a:r>
                      <a:r>
                        <a:rPr lang="es-PE" sz="1300" b="1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(si </a:t>
                      </a:r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ya existe se pierden sus datos).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88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«a»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Abre para añadir al final.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00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«r+»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Abre archivo ya existente para modificar (leer/escribir).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«w+»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Crea un archivo para escribir/leer (si ya existe se pierden los datos).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88">
                <a:tc>
                  <a:txBody>
                    <a:bodyPr/>
                    <a:lstStyle/>
                    <a:p>
                      <a:r>
                        <a:rPr lang="es-PE" sz="1500" dirty="0" smtClean="0">
                          <a:latin typeface="+mj-lt"/>
                        </a:rPr>
                        <a:t>«a+»</a:t>
                      </a:r>
                      <a:endParaRPr lang="es-PE" sz="15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Abre el archivo para modificar (escribir/leer) al final. </a:t>
                      </a:r>
                      <a:r>
                        <a:rPr lang="es-PE" sz="1300" b="1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 </a:t>
                      </a:r>
                      <a:r>
                        <a:rPr lang="es-PE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 existe es como w+.</a:t>
                      </a:r>
                      <a:endParaRPr lang="es-PE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446240"/>
          </a:xfrm>
        </p:spPr>
        <p:txBody>
          <a:bodyPr>
            <a:normAutofit/>
          </a:bodyPr>
          <a:lstStyle/>
          <a:p>
            <a:pPr algn="just"/>
            <a:r>
              <a:rPr lang="es-PE" sz="1800" dirty="0"/>
              <a:t>Se utiliza la letra </a:t>
            </a:r>
            <a:r>
              <a:rPr lang="es-PE" sz="1800" i="1" dirty="0"/>
              <a:t>t </a:t>
            </a:r>
            <a:r>
              <a:rPr lang="es-PE" sz="1800" dirty="0"/>
              <a:t>para modo texto, la </a:t>
            </a:r>
            <a:r>
              <a:rPr lang="es-PE" sz="1800" i="1" dirty="0"/>
              <a:t>b </a:t>
            </a:r>
            <a:r>
              <a:rPr lang="es-PE" sz="1800" dirty="0" smtClean="0"/>
              <a:t>para modo </a:t>
            </a:r>
            <a:r>
              <a:rPr lang="es-PE" sz="1800" dirty="0"/>
              <a:t>binario como Último carácter de la cadena modo (también se puede escribir como </a:t>
            </a:r>
            <a:r>
              <a:rPr lang="es-PE" sz="1800" dirty="0" smtClean="0"/>
              <a:t>carácter intermedio</a:t>
            </a:r>
            <a:r>
              <a:rPr lang="es-PE" sz="1800" dirty="0"/>
              <a:t>). Por consiguiente, los modos de abrir un archivo de texto</a:t>
            </a:r>
            <a:r>
              <a:rPr lang="es-PE" sz="1800" dirty="0" smtClean="0"/>
              <a:t>:</a:t>
            </a:r>
          </a:p>
          <a:p>
            <a:pPr marL="0" indent="0" algn="just">
              <a:buNone/>
            </a:pPr>
            <a:r>
              <a:rPr lang="es-PE" sz="1800" dirty="0" smtClean="0"/>
              <a:t>   </a:t>
            </a:r>
          </a:p>
          <a:p>
            <a:pPr marL="0" indent="0" algn="just">
              <a:buNone/>
            </a:pPr>
            <a:r>
              <a:rPr lang="es-PE" sz="1800" dirty="0" smtClean="0"/>
              <a:t>   «</a:t>
            </a:r>
            <a:r>
              <a:rPr lang="es-PE" sz="1800" dirty="0" err="1" smtClean="0"/>
              <a:t>rt</a:t>
            </a:r>
            <a:r>
              <a:rPr lang="es-PE" sz="1800" dirty="0" smtClean="0"/>
              <a:t>» , «</a:t>
            </a:r>
            <a:r>
              <a:rPr lang="es-PE" sz="1800" dirty="0" err="1" smtClean="0"/>
              <a:t>wt</a:t>
            </a:r>
            <a:r>
              <a:rPr lang="es-PE" sz="1800" dirty="0" smtClean="0"/>
              <a:t>» , «at» , «</a:t>
            </a:r>
            <a:r>
              <a:rPr lang="es-PE" sz="1800" dirty="0" err="1" smtClean="0"/>
              <a:t>r+t</a:t>
            </a:r>
            <a:r>
              <a:rPr lang="es-PE" sz="1800" dirty="0" smtClean="0"/>
              <a:t>» , «</a:t>
            </a:r>
            <a:r>
              <a:rPr lang="es-PE" sz="1800" dirty="0" err="1" smtClean="0"/>
              <a:t>w+t</a:t>
            </a:r>
            <a:r>
              <a:rPr lang="es-PE" sz="1800" dirty="0" smtClean="0"/>
              <a:t>» , «</a:t>
            </a:r>
            <a:r>
              <a:rPr lang="es-PE" sz="1800" dirty="0" err="1" smtClean="0"/>
              <a:t>a+t</a:t>
            </a:r>
            <a:r>
              <a:rPr lang="es-PE" sz="1800" dirty="0" smtClean="0"/>
              <a:t>»</a:t>
            </a:r>
          </a:p>
          <a:p>
            <a:pPr marL="0" indent="0" algn="just">
              <a:buNone/>
            </a:pPr>
            <a:endParaRPr lang="es-PE" sz="1800" dirty="0"/>
          </a:p>
          <a:p>
            <a:pPr marL="0" indent="0" algn="just">
              <a:buNone/>
            </a:pPr>
            <a:r>
              <a:rPr lang="es-PE" sz="1800" dirty="0" smtClean="0"/>
              <a:t>   y los modos de abrir un archivo binario son: </a:t>
            </a:r>
          </a:p>
          <a:p>
            <a:pPr marL="0" indent="0" algn="just">
              <a:buNone/>
            </a:pPr>
            <a:r>
              <a:rPr lang="es-PE" sz="1800" dirty="0"/>
              <a:t> </a:t>
            </a:r>
            <a:r>
              <a:rPr lang="es-PE" sz="1800" dirty="0" smtClean="0"/>
              <a:t>  </a:t>
            </a:r>
          </a:p>
          <a:p>
            <a:pPr marL="0" indent="0" algn="just">
              <a:buNone/>
            </a:pPr>
            <a:r>
              <a:rPr lang="es-PE" sz="1800" dirty="0"/>
              <a:t> </a:t>
            </a:r>
            <a:r>
              <a:rPr lang="es-PE" sz="1800" dirty="0" smtClean="0"/>
              <a:t>  «</a:t>
            </a:r>
            <a:r>
              <a:rPr lang="es-PE" sz="1800" dirty="0" err="1" smtClean="0"/>
              <a:t>rb</a:t>
            </a:r>
            <a:r>
              <a:rPr lang="es-PE" sz="1800" dirty="0" smtClean="0"/>
              <a:t>» , «</a:t>
            </a:r>
            <a:r>
              <a:rPr lang="es-PE" sz="1800" dirty="0" err="1" smtClean="0"/>
              <a:t>wb</a:t>
            </a:r>
            <a:r>
              <a:rPr lang="es-PE" sz="1800" dirty="0" smtClean="0"/>
              <a:t>» , «ab» , «</a:t>
            </a:r>
            <a:r>
              <a:rPr lang="es-PE" sz="1800" dirty="0" err="1" smtClean="0"/>
              <a:t>r+b</a:t>
            </a:r>
            <a:r>
              <a:rPr lang="es-PE" sz="1800" dirty="0" smtClean="0"/>
              <a:t>» , «</a:t>
            </a:r>
            <a:r>
              <a:rPr lang="es-PE" sz="1800" dirty="0" err="1" smtClean="0"/>
              <a:t>w+b</a:t>
            </a:r>
            <a:r>
              <a:rPr lang="es-PE" sz="1800" dirty="0" smtClean="0"/>
              <a:t>» , «</a:t>
            </a:r>
            <a:r>
              <a:rPr lang="es-PE" sz="1800" dirty="0" err="1" smtClean="0"/>
              <a:t>a+b</a:t>
            </a:r>
            <a:r>
              <a:rPr lang="es-PE" sz="1800" dirty="0" smtClean="0"/>
              <a:t>»</a:t>
            </a:r>
            <a:endParaRPr lang="es-PE" sz="1800" dirty="0"/>
          </a:p>
          <a:p>
            <a:pPr algn="just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65156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</TotalTime>
  <Words>244</Words>
  <Application>Microsoft Office PowerPoint</Application>
  <PresentationFormat>Presentación en pantalla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Claridad</vt:lpstr>
      <vt:lpstr>Modos de apertura de un archivo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Modos de apertura de un archivo</dc:title>
  <dc:creator>Alejandro</dc:creator>
  <cp:lastModifiedBy>Alejandro</cp:lastModifiedBy>
  <cp:revision>2</cp:revision>
  <dcterms:created xsi:type="dcterms:W3CDTF">2016-02-13T18:56:13Z</dcterms:created>
  <dcterms:modified xsi:type="dcterms:W3CDTF">2016-02-13T19:14:57Z</dcterms:modified>
</cp:coreProperties>
</file>