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981DD1-D6AE-40AC-896C-33208E485DEE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986DC55-BA0B-4C3E-ABFF-98265071656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3. Operadores y Expresiones</a:t>
            </a:r>
          </a:p>
        </p:txBody>
      </p:sp>
    </p:spTree>
    <p:extLst>
      <p:ext uri="{BB962C8B-B14F-4D97-AF65-F5344CB8AC3E}">
        <p14:creationId xmlns:p14="http://schemas.microsoft.com/office/powerpoint/2010/main" val="1560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302224"/>
          </a:xfrm>
        </p:spPr>
        <p:txBody>
          <a:bodyPr>
            <a:normAutofit/>
          </a:bodyPr>
          <a:lstStyle/>
          <a:p>
            <a:r>
              <a:rPr lang="es-PE" sz="2000" dirty="0" smtClean="0"/>
              <a:t>1. </a:t>
            </a:r>
            <a:r>
              <a:rPr lang="es-PE" sz="2000" dirty="0"/>
              <a:t>Operador de </a:t>
            </a:r>
            <a:r>
              <a:rPr lang="es-PE" sz="2000" dirty="0" smtClean="0"/>
              <a:t>Asignación.</a:t>
            </a:r>
          </a:p>
          <a:p>
            <a:r>
              <a:rPr lang="es-PE" sz="2000" dirty="0" smtClean="0"/>
              <a:t>2. </a:t>
            </a:r>
            <a:r>
              <a:rPr lang="es-PE" sz="2000" dirty="0"/>
              <a:t>Ejercicio Operaciones </a:t>
            </a:r>
            <a:r>
              <a:rPr lang="es-PE" sz="2000" dirty="0" smtClean="0"/>
              <a:t>Aritméticas.</a:t>
            </a:r>
          </a:p>
          <a:p>
            <a:r>
              <a:rPr lang="es-PE" sz="2000" dirty="0" smtClean="0"/>
              <a:t>3. </a:t>
            </a:r>
            <a:r>
              <a:rPr lang="es-PE" sz="2000" dirty="0"/>
              <a:t>Ejercicio Hipotenusa de un </a:t>
            </a:r>
            <a:r>
              <a:rPr lang="es-PE" sz="2000" dirty="0" smtClean="0"/>
              <a:t>triángulo rectángulo.</a:t>
            </a:r>
          </a:p>
          <a:p>
            <a:r>
              <a:rPr lang="es-PE" sz="2000" dirty="0" smtClean="0"/>
              <a:t>4. </a:t>
            </a:r>
            <a:r>
              <a:rPr lang="es-PE" sz="2000" dirty="0"/>
              <a:t>Ejercicio Áreas de </a:t>
            </a:r>
            <a:r>
              <a:rPr lang="es-PE" sz="2000" dirty="0" smtClean="0"/>
              <a:t>Trapecios.</a:t>
            </a:r>
          </a:p>
          <a:p>
            <a:r>
              <a:rPr lang="es-PE" sz="2000" dirty="0" smtClean="0"/>
              <a:t>5. </a:t>
            </a:r>
            <a:r>
              <a:rPr lang="es-PE" sz="2000" dirty="0"/>
              <a:t>Ejercicio Descuento del 15% en una </a:t>
            </a:r>
            <a:r>
              <a:rPr lang="es-PE" sz="2000" dirty="0" smtClean="0"/>
              <a:t>tienda.</a:t>
            </a:r>
          </a:p>
          <a:p>
            <a:r>
              <a:rPr lang="es-PE" sz="2000" dirty="0" smtClean="0"/>
              <a:t>6. </a:t>
            </a:r>
            <a:r>
              <a:rPr lang="es-PE" sz="2000" dirty="0"/>
              <a:t>Ejercicio Incremento del 25% del </a:t>
            </a:r>
            <a:r>
              <a:rPr lang="es-PE" sz="2000" dirty="0" smtClean="0"/>
              <a:t>sueldo.</a:t>
            </a:r>
          </a:p>
          <a:p>
            <a:r>
              <a:rPr lang="es-PE" sz="2000" dirty="0" smtClean="0"/>
              <a:t>7. </a:t>
            </a:r>
            <a:r>
              <a:rPr lang="es-PE" sz="2000" dirty="0"/>
              <a:t>Ejercicio Calculando cantidad de </a:t>
            </a:r>
            <a:r>
              <a:rPr lang="es-PE" sz="2000" dirty="0" smtClean="0"/>
              <a:t>segundos.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07215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63</Words>
  <Application>Microsoft Office PowerPoint</Application>
  <PresentationFormat>Presentación en pantalla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1</cp:revision>
  <dcterms:created xsi:type="dcterms:W3CDTF">2016-01-10T22:27:06Z</dcterms:created>
  <dcterms:modified xsi:type="dcterms:W3CDTF">2016-01-10T22:29:23Z</dcterms:modified>
</cp:coreProperties>
</file>