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17/01/2016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17/01/2016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17/01/2016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17/01/2016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17/01/2016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17/01/2016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17/01/2016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17/01/2016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17/01/2016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17/01/2016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17/01/2016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8910B0A-6F98-4855-A2E5-0C9E2E6A99D6}" type="datetimeFigureOut">
              <a:rPr lang="es-PE" smtClean="0"/>
              <a:t>17/01/2016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introducción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5. Estructuras de Control - Bucles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0482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11510"/>
            <a:ext cx="8229600" cy="1728192"/>
          </a:xfrm>
        </p:spPr>
        <p:txBody>
          <a:bodyPr/>
          <a:lstStyle/>
          <a:p>
            <a:r>
              <a:rPr lang="es-PE" sz="1500" dirty="0" smtClean="0"/>
              <a:t>1. La </a:t>
            </a:r>
            <a:r>
              <a:rPr lang="es-PE" sz="1500" dirty="0"/>
              <a:t>Sentencia </a:t>
            </a:r>
            <a:r>
              <a:rPr lang="es-PE" sz="1500" dirty="0" err="1" smtClean="0"/>
              <a:t>while</a:t>
            </a:r>
            <a:r>
              <a:rPr lang="es-PE" sz="1500" dirty="0" smtClean="0"/>
              <a:t>.</a:t>
            </a:r>
            <a:endParaRPr lang="es-PE" sz="1500" dirty="0" smtClean="0"/>
          </a:p>
          <a:p>
            <a:pPr lvl="1"/>
            <a:r>
              <a:rPr lang="es-PE" sz="1300" dirty="0" smtClean="0"/>
              <a:t>1.1</a:t>
            </a:r>
            <a:r>
              <a:rPr lang="es-PE" sz="1300" dirty="0" smtClean="0"/>
              <a:t> </a:t>
            </a:r>
            <a:r>
              <a:rPr lang="es-PE" sz="1300" dirty="0"/>
              <a:t>La sentencia </a:t>
            </a:r>
            <a:r>
              <a:rPr lang="es-PE" sz="1300" dirty="0" err="1"/>
              <a:t>while</a:t>
            </a:r>
            <a:endParaRPr lang="es-PE" sz="1300" dirty="0" smtClean="0"/>
          </a:p>
          <a:p>
            <a:pPr lvl="1"/>
            <a:r>
              <a:rPr lang="es-PE" sz="1300" dirty="0" smtClean="0"/>
              <a:t>1.2</a:t>
            </a:r>
            <a:r>
              <a:rPr lang="es-PE" sz="1300" dirty="0" smtClean="0"/>
              <a:t> Ejercicio: </a:t>
            </a:r>
            <a:r>
              <a:rPr lang="es-PE" sz="1300" dirty="0"/>
              <a:t>Suma de los n primeros números.</a:t>
            </a:r>
            <a:endParaRPr lang="es-PE" sz="1300" dirty="0" smtClean="0"/>
          </a:p>
          <a:p>
            <a:pPr lvl="1"/>
            <a:r>
              <a:rPr lang="es-PE" sz="1300" dirty="0" smtClean="0"/>
              <a:t>1.3 Ejercicio: Múltiplos </a:t>
            </a:r>
            <a:r>
              <a:rPr lang="es-PE" sz="1300" dirty="0"/>
              <a:t>de </a:t>
            </a:r>
            <a:r>
              <a:rPr lang="es-PE" sz="1300" dirty="0" smtClean="0"/>
              <a:t>3</a:t>
            </a:r>
          </a:p>
          <a:p>
            <a:pPr lvl="1"/>
            <a:r>
              <a:rPr lang="es-PE" sz="1300" dirty="0"/>
              <a:t>1.4 </a:t>
            </a:r>
            <a:r>
              <a:rPr lang="es-PE" sz="1300" dirty="0" smtClean="0"/>
              <a:t>Ejercicio </a:t>
            </a:r>
            <a:r>
              <a:rPr lang="es-PE" sz="1300" dirty="0"/>
              <a:t>Sumar 1 -2+ 3- 4</a:t>
            </a:r>
            <a:endParaRPr lang="es-PE" sz="1300" dirty="0" smtClean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41564" y="1707654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500" dirty="0" smtClean="0"/>
              <a:t>2. </a:t>
            </a:r>
            <a:r>
              <a:rPr lang="es-PE" sz="1500" dirty="0" smtClean="0"/>
              <a:t> </a:t>
            </a:r>
            <a:r>
              <a:rPr lang="es-PE" sz="1500" dirty="0"/>
              <a:t>Repetición el bucle </a:t>
            </a:r>
            <a:r>
              <a:rPr lang="es-PE" sz="1500" dirty="0" err="1"/>
              <a:t>for</a:t>
            </a:r>
            <a:r>
              <a:rPr lang="pt-BR" sz="1500" dirty="0" smtClean="0"/>
              <a:t>.</a:t>
            </a:r>
            <a:endParaRPr lang="pt-BR" sz="1500" dirty="0" smtClean="0"/>
          </a:p>
          <a:p>
            <a:pPr lvl="1"/>
            <a:r>
              <a:rPr lang="en-US" sz="1300" dirty="0" smtClean="0"/>
              <a:t>2.1. </a:t>
            </a:r>
            <a:r>
              <a:rPr lang="en-US" sz="1300" dirty="0" smtClean="0"/>
              <a:t>El </a:t>
            </a:r>
            <a:r>
              <a:rPr lang="en-US" sz="1300" dirty="0" err="1"/>
              <a:t>bucle</a:t>
            </a:r>
            <a:r>
              <a:rPr lang="en-US" sz="1300" dirty="0"/>
              <a:t> for.</a:t>
            </a:r>
            <a:endParaRPr lang="en-US" sz="1300" dirty="0" smtClean="0"/>
          </a:p>
          <a:p>
            <a:pPr lvl="1"/>
            <a:r>
              <a:rPr lang="es-PE" sz="1300" dirty="0" smtClean="0"/>
              <a:t>2.2. </a:t>
            </a:r>
            <a:r>
              <a:rPr lang="es-PE" sz="1300" dirty="0" smtClean="0"/>
              <a:t>Ejercicio </a:t>
            </a:r>
            <a:r>
              <a:rPr lang="es-PE" sz="1300" dirty="0"/>
              <a:t>Suma 10 primeros números </a:t>
            </a:r>
            <a:r>
              <a:rPr lang="es-PE" sz="1300" dirty="0" smtClean="0"/>
              <a:t>pares</a:t>
            </a:r>
            <a:r>
              <a:rPr lang="pt-BR" sz="1300" dirty="0" smtClean="0"/>
              <a:t>.</a:t>
            </a:r>
            <a:endParaRPr lang="pt-BR" sz="1300" dirty="0" smtClean="0"/>
          </a:p>
          <a:p>
            <a:pPr lvl="1"/>
            <a:r>
              <a:rPr lang="es-PE" sz="1300" dirty="0" smtClean="0"/>
              <a:t>2.3. </a:t>
            </a:r>
            <a:r>
              <a:rPr lang="es-PE" sz="1300" dirty="0" smtClean="0"/>
              <a:t>Ejercicio </a:t>
            </a:r>
            <a:r>
              <a:rPr lang="es-PE" sz="1300" dirty="0"/>
              <a:t>Determinar si un numero es primo.</a:t>
            </a:r>
            <a:endParaRPr lang="es-PE" sz="1300" dirty="0" smtClean="0"/>
          </a:p>
          <a:p>
            <a:pPr lvl="1"/>
            <a:r>
              <a:rPr lang="es-PE" sz="1300" dirty="0" smtClean="0"/>
              <a:t>2.4. </a:t>
            </a:r>
            <a:r>
              <a:rPr lang="es-PE" sz="1300" dirty="0" smtClean="0"/>
              <a:t>Ejercicio </a:t>
            </a:r>
            <a:r>
              <a:rPr lang="es-PE" sz="1300" dirty="0"/>
              <a:t>Factorial de un numero</a:t>
            </a:r>
            <a:r>
              <a:rPr lang="es-PE" sz="1300" dirty="0" smtClean="0"/>
              <a:t>.</a:t>
            </a:r>
          </a:p>
          <a:p>
            <a:pPr lvl="1"/>
            <a:r>
              <a:rPr lang="es-PE" sz="1300" dirty="0" smtClean="0"/>
              <a:t>2.5 Ejercicio </a:t>
            </a:r>
            <a:r>
              <a:rPr lang="es-PE" sz="1300" dirty="0"/>
              <a:t>Serie Fibonacci</a:t>
            </a:r>
            <a:endParaRPr lang="pt-BR" sz="1300" dirty="0" smtClean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46856" y="3291830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500" dirty="0" smtClean="0"/>
              <a:t>3</a:t>
            </a:r>
            <a:r>
              <a:rPr lang="es-PE" sz="1500" dirty="0" smtClean="0"/>
              <a:t> </a:t>
            </a:r>
            <a:r>
              <a:rPr lang="es-PE" sz="1500" dirty="0"/>
              <a:t>Repetición el bucle do ... </a:t>
            </a:r>
            <a:r>
              <a:rPr lang="es-PE" sz="1500" dirty="0" err="1"/>
              <a:t>while</a:t>
            </a:r>
            <a:r>
              <a:rPr lang="pt-BR" sz="1500" dirty="0" smtClean="0"/>
              <a:t>.</a:t>
            </a:r>
            <a:endParaRPr lang="pt-BR" sz="1500" dirty="0" smtClean="0"/>
          </a:p>
          <a:p>
            <a:pPr lvl="1"/>
            <a:r>
              <a:rPr lang="es-PE" sz="1300" dirty="0" smtClean="0"/>
              <a:t>3.1. </a:t>
            </a:r>
            <a:r>
              <a:rPr lang="es-PE" sz="1300" dirty="0" smtClean="0"/>
              <a:t>Repetición </a:t>
            </a:r>
            <a:r>
              <a:rPr lang="es-PE" sz="1300" dirty="0"/>
              <a:t>el bucle do </a:t>
            </a:r>
            <a:r>
              <a:rPr lang="es-PE" sz="1300" dirty="0" err="1"/>
              <a:t>while</a:t>
            </a:r>
            <a:r>
              <a:rPr lang="es-PE" sz="1300" dirty="0"/>
              <a:t>.</a:t>
            </a:r>
            <a:endParaRPr lang="es-PE" sz="1300" dirty="0" smtClean="0"/>
          </a:p>
          <a:p>
            <a:pPr lvl="1"/>
            <a:r>
              <a:rPr lang="es-PE" sz="1300" dirty="0" smtClean="0"/>
              <a:t>3.2. </a:t>
            </a:r>
            <a:r>
              <a:rPr lang="es-PE" sz="1300" dirty="0"/>
              <a:t>2 Ejercicio Letras del Alfabeto</a:t>
            </a:r>
            <a:r>
              <a:rPr lang="es-PE" sz="1300" dirty="0" smtClean="0"/>
              <a:t>.</a:t>
            </a:r>
            <a:endParaRPr lang="es-PE" sz="1300" dirty="0" smtClean="0"/>
          </a:p>
        </p:txBody>
      </p:sp>
    </p:spTree>
    <p:extLst>
      <p:ext uri="{BB962C8B-B14F-4D97-AF65-F5344CB8AC3E}">
        <p14:creationId xmlns:p14="http://schemas.microsoft.com/office/powerpoint/2010/main" val="15135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</TotalTime>
  <Words>111</Words>
  <Application>Microsoft Office PowerPoint</Application>
  <PresentationFormat>Presentación en pantalla (16:9)</PresentationFormat>
  <Paragraphs>16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Claridad</vt:lpstr>
      <vt:lpstr>introducción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Alejandro</dc:creator>
  <cp:lastModifiedBy>Alejandro</cp:lastModifiedBy>
  <cp:revision>2</cp:revision>
  <dcterms:created xsi:type="dcterms:W3CDTF">2016-01-10T22:29:44Z</dcterms:created>
  <dcterms:modified xsi:type="dcterms:W3CDTF">2016-01-17T21:08:58Z</dcterms:modified>
</cp:coreProperties>
</file>