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1153-E0C8-41B1-B5FC-1EEA59350FCB}" type="datetimeFigureOut">
              <a:rPr lang="es-PE" smtClean="0"/>
              <a:t>22/01/2016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A261-B4EC-4940-A6F4-A1E7DBCEC2D7}" type="slidenum">
              <a:rPr lang="es-PE" smtClean="0"/>
              <a:t>‹Nº›</a:t>
            </a:fld>
            <a:endParaRPr lang="es-P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1153-E0C8-41B1-B5FC-1EEA59350FCB}" type="datetimeFigureOut">
              <a:rPr lang="es-PE" smtClean="0"/>
              <a:t>22/01/2016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A261-B4EC-4940-A6F4-A1E7DBCEC2D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1153-E0C8-41B1-B5FC-1EEA59350FCB}" type="datetimeFigureOut">
              <a:rPr lang="es-PE" smtClean="0"/>
              <a:t>22/01/2016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A261-B4EC-4940-A6F4-A1E7DBCEC2D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1153-E0C8-41B1-B5FC-1EEA59350FCB}" type="datetimeFigureOut">
              <a:rPr lang="es-PE" smtClean="0"/>
              <a:t>22/01/2016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A261-B4EC-4940-A6F4-A1E7DBCEC2D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1153-E0C8-41B1-B5FC-1EEA59350FCB}" type="datetimeFigureOut">
              <a:rPr lang="es-PE" smtClean="0"/>
              <a:t>22/01/2016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A261-B4EC-4940-A6F4-A1E7DBCEC2D7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1153-E0C8-41B1-B5FC-1EEA59350FCB}" type="datetimeFigureOut">
              <a:rPr lang="es-PE" smtClean="0"/>
              <a:t>22/01/2016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A261-B4EC-4940-A6F4-A1E7DBCEC2D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1153-E0C8-41B1-B5FC-1EEA59350FCB}" type="datetimeFigureOut">
              <a:rPr lang="es-PE" smtClean="0"/>
              <a:t>22/01/2016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A261-B4EC-4940-A6F4-A1E7DBCEC2D7}" type="slidenum">
              <a:rPr lang="es-PE" smtClean="0"/>
              <a:t>‹Nº›</a:t>
            </a:fld>
            <a:endParaRPr lang="es-P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1153-E0C8-41B1-B5FC-1EEA59350FCB}" type="datetimeFigureOut">
              <a:rPr lang="es-PE" smtClean="0"/>
              <a:t>22/01/2016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A261-B4EC-4940-A6F4-A1E7DBCEC2D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1153-E0C8-41B1-B5FC-1EEA59350FCB}" type="datetimeFigureOut">
              <a:rPr lang="es-PE" smtClean="0"/>
              <a:t>22/01/2016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A261-B4EC-4940-A6F4-A1E7DBCEC2D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1153-E0C8-41B1-B5FC-1EEA59350FCB}" type="datetimeFigureOut">
              <a:rPr lang="es-PE" smtClean="0"/>
              <a:t>22/01/2016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A261-B4EC-4940-A6F4-A1E7DBCEC2D7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1153-E0C8-41B1-B5FC-1EEA59350FCB}" type="datetimeFigureOut">
              <a:rPr lang="es-PE" smtClean="0"/>
              <a:t>22/01/2016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A261-B4EC-4940-A6F4-A1E7DBCEC2D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16C1153-E0C8-41B1-B5FC-1EEA59350FCB}" type="datetimeFigureOut">
              <a:rPr lang="es-PE" smtClean="0"/>
              <a:t>22/01/2016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A33A261-B4EC-4940-A6F4-A1E7DBCEC2D7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028700"/>
            <a:ext cx="8496944" cy="1445419"/>
          </a:xfrm>
        </p:spPr>
        <p:txBody>
          <a:bodyPr/>
          <a:lstStyle/>
          <a:p>
            <a:r>
              <a:rPr lang="es-PE" sz="4300" dirty="0" smtClean="0">
                <a:latin typeface="+mn-lt"/>
              </a:rPr>
              <a:t>Arreglos unidimensionales</a:t>
            </a:r>
            <a:endParaRPr lang="es-PE" sz="4300" dirty="0">
              <a:latin typeface="+mn-lt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527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¿Qué son los arreglos unidimensionales?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 smtClean="0"/>
              <a:t>Un </a:t>
            </a:r>
            <a:r>
              <a:rPr lang="es-PE" dirty="0" err="1" smtClean="0"/>
              <a:t>array</a:t>
            </a:r>
            <a:r>
              <a:rPr lang="es-PE" dirty="0" smtClean="0"/>
              <a:t> o arreglo unidimensional es una secuencia de datos del mismo tipo, los datos se llaman elementos del </a:t>
            </a:r>
            <a:r>
              <a:rPr lang="es-PE" dirty="0" err="1" smtClean="0"/>
              <a:t>array</a:t>
            </a:r>
            <a:r>
              <a:rPr lang="es-PE" dirty="0" smtClean="0"/>
              <a:t> y se enumeran consecutivamente 0,1,2,3…</a:t>
            </a:r>
          </a:p>
          <a:p>
            <a:endParaRPr lang="es-PE" dirty="0"/>
          </a:p>
        </p:txBody>
      </p:sp>
      <p:pic>
        <p:nvPicPr>
          <p:cNvPr id="4" name="Picture 2" descr="http://programaconinteres.files.wordpress.com/2013/04/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71750"/>
            <a:ext cx="3693670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21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cyecsa.com/wp-content/uploads/2014/12/076e366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637" y="915566"/>
            <a:ext cx="4104456" cy="313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517183" y="4050200"/>
            <a:ext cx="57631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pelotasFutbol</a:t>
            </a:r>
            <a:r>
              <a:rPr lang="es-E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[6</a:t>
            </a:r>
            <a:r>
              <a:rPr lang="es-ES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]</a:t>
            </a:r>
            <a:endParaRPr lang="es-E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4100" name="Picture 4" descr="http://xn--manualidadesparacumpleaos-voc.com/wp-content/uploads/2014/06/Invitacion-de-cumpleanos-de-futbol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30024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liberomedia.com.ar/ESPNE180/ESPN23/Envio%2001/Juego%20Futbol%20Estadistica/Imagenes/pelot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296" y="161179"/>
            <a:ext cx="1152128" cy="110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mexfut.files.wordpress.com/2009/12/jabulan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10" y="1408163"/>
            <a:ext cx="1160254" cy="116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://www.marcadegol.com/fotos/2010/10/Bola-8-PRO-201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61179"/>
            <a:ext cx="1210214" cy="121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4.bp.blogspot.com/-_gUEGCv3Y5k/UDGaPdA6XBI/AAAAAAAAAi0/fNGGikLsSXA/s1600/Nike+T9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15766"/>
            <a:ext cx="1417728" cy="141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1.bp.blogspot.com/-RqLBz8gF6KQ/UBOPdWshUhI/AAAAAAAABbU/viRH4Sz23W0/s1600/Nike_T90_Pitch_4d6cf153eaab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738" y="2772917"/>
            <a:ext cx="1382912" cy="138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61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cyecsa.com/wp-content/uploads/2014/12/076e366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637" y="915566"/>
            <a:ext cx="4104456" cy="313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632599" y="4050200"/>
            <a:ext cx="55322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pelotasFutbol</a:t>
            </a:r>
            <a:r>
              <a:rPr lang="es-E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[</a:t>
            </a:r>
            <a:r>
              <a:rPr lang="es-E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6</a:t>
            </a:r>
            <a:r>
              <a:rPr lang="es-ES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]</a:t>
            </a:r>
            <a:endParaRPr lang="es-E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6" name="Picture 4" descr="http://xn--manualidadesparacumpleaos-voc.com/wp-content/uploads/2014/06/Invitacion-de-cumpleanos-de-futbol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423" y="1627934"/>
            <a:ext cx="650055" cy="65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liberomedia.com.ar/ESPNE180/ESPN23/Envio%2001/Juego%20Futbol%20Estadistica/Imagenes/pelot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685" y="1418864"/>
            <a:ext cx="769518" cy="73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mexfut.files.wordpress.com/2009/12/jabulan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434" y="1275610"/>
            <a:ext cx="720080" cy="72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www.marcadegol.com/fotos/2010/10/Bola-8-PRO-201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758" y="1829644"/>
            <a:ext cx="913266" cy="91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http://4.bp.blogspot.com/-_gUEGCv3Y5k/UDGaPdA6XBI/AAAAAAAAAi0/fNGGikLsSXA/s1600/Nike+T9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218" y="1989957"/>
            <a:ext cx="990522" cy="99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http://1.bp.blogspot.com/-RqLBz8gF6KQ/UBOPdWshUhI/AAAAAAAABbU/viRH4Sz23W0/s1600/Nike_T90_Pitch_4d6cf153eaab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203" y="1701399"/>
            <a:ext cx="894199" cy="8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01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cyecsa.com/wp-content/uploads/2014/12/076e366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637" y="915566"/>
            <a:ext cx="4104456" cy="313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632599" y="4050200"/>
            <a:ext cx="55322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pelotasFutbol</a:t>
            </a:r>
            <a:r>
              <a:rPr lang="es-E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[</a:t>
            </a:r>
            <a:r>
              <a:rPr lang="es-E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6</a:t>
            </a:r>
            <a:r>
              <a:rPr lang="es-ES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]</a:t>
            </a:r>
            <a:endParaRPr lang="es-E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6" name="Picture 4" descr="http://xn--manualidadesparacumpleaos-voc.com/wp-content/uploads/2014/06/Invitacion-de-cumpleanos-de-futbol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423" y="1627934"/>
            <a:ext cx="650055" cy="65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liberomedia.com.ar/ESPNE180/ESPN23/Envio%2001/Juego%20Futbol%20Estadistica/Imagenes/pelot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685" y="1418864"/>
            <a:ext cx="769518" cy="73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mexfut.files.wordpress.com/2009/12/jabulan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434" y="1275610"/>
            <a:ext cx="720080" cy="72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www.marcadegol.com/fotos/2010/10/Bola-8-PRO-201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758" y="1829644"/>
            <a:ext cx="913266" cy="91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http://4.bp.blogspot.com/-_gUEGCv3Y5k/UDGaPdA6XBI/AAAAAAAAAi0/fNGGikLsSXA/s1600/Nike+T9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218" y="1989957"/>
            <a:ext cx="990522" cy="99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http://1.bp.blogspot.com/-RqLBz8gF6KQ/UBOPdWshUhI/AAAAAAAABbU/viRH4Sz23W0/s1600/Nike_T90_Pitch_4d6cf153eaab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203" y="1701399"/>
            <a:ext cx="894199" cy="8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puntodeporte.com/content/39349/pelota_FOAM_forma_balon_BALONCEST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17" y="403798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2.bp.blogspot.com/-J1f11lQDw4A/Ua68V0r8bJI/AAAAAAAAAB0/EKx8xPeb_tA/s1600/balon-de-baloncesto7%5B1%5D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90" y="1829643"/>
            <a:ext cx="1212581" cy="121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fmuweb.com/froswell/images/520px-Baseball.sv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779" y="320645"/>
            <a:ext cx="1307289" cy="130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entrepalasyraquetas.com/content/795028/pelota_tenis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096" y="1989957"/>
            <a:ext cx="1203467" cy="122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upload.wikimedia.org/wikipedia/en/a/a6/Red_Battle_X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47" y="234548"/>
            <a:ext cx="1438275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s://upload.wikimedia.org/wikipedia/en/a/a6/Red_Battle_X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42" y="1755221"/>
            <a:ext cx="1438275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https://upload.wikimedia.org/wikipedia/en/a/a6/Red_Battle_X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873" y="228189"/>
            <a:ext cx="1438275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https://upload.wikimedia.org/wikipedia/en/a/a6/Red_Battle_X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779" y="1868129"/>
            <a:ext cx="1438275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20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cyecsa.com/wp-content/uploads/2014/12/076e366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1" y="202132"/>
            <a:ext cx="3009159" cy="229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55750" y="2427734"/>
            <a:ext cx="3330655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b="1" cap="none" spc="0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Rounded MT Bold" pitchFamily="34" charset="0"/>
              </a:rPr>
              <a:t>pelotasFutbol</a:t>
            </a:r>
            <a:r>
              <a:rPr lang="es-ES" sz="30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Rounded MT Bold" pitchFamily="34" charset="0"/>
              </a:rPr>
              <a:t>[6</a:t>
            </a:r>
            <a:r>
              <a:rPr lang="es-ES" sz="3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Rounded MT Bold" pitchFamily="34" charset="0"/>
              </a:rPr>
              <a:t>]</a:t>
            </a:r>
            <a:endParaRPr lang="es-ES" sz="30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6" name="Picture 4" descr="http://xn--manualidadesparacumpleaos-voc.com/wp-content/uploads/2014/06/Invitacion-de-cumpleanos-de-futbol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51" y="839168"/>
            <a:ext cx="476584" cy="47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liberomedia.com.ar/ESPNE180/ESPN23/Envio%2001/Juego%20Futbol%20Estadistica/Imagenes/pelot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94" y="705429"/>
            <a:ext cx="564168" cy="54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mexfut.files.wordpress.com/2009/12/jabulan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647" y="549289"/>
            <a:ext cx="527923" cy="52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www.marcadegol.com/fotos/2010/10/Bola-8-PRO-201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69" y="911203"/>
            <a:ext cx="669556" cy="66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http://4.bp.blogspot.com/-_gUEGCv3Y5k/UDGaPdA6XBI/AAAAAAAAAi0/fNGGikLsSXA/s1600/Nike+T9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46" y="987568"/>
            <a:ext cx="726196" cy="72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http://1.bp.blogspot.com/-RqLBz8gF6KQ/UBOPdWshUhI/AAAAAAAABbU/viRH4Sz23W0/s1600/Nike_T90_Pitch_4d6cf153eaab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781" y="839168"/>
            <a:ext cx="655577" cy="65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upload.wikimedia.org/wikipedia/commons/thumb/3/3f/Array1.svg/300px-Array1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63838"/>
            <a:ext cx="7200803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13 Rectángulo"/>
          <p:cNvSpPr/>
          <p:nvPr/>
        </p:nvSpPr>
        <p:spPr>
          <a:xfrm>
            <a:off x="4427984" y="3363838"/>
            <a:ext cx="3168352" cy="16120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5" name="Picture 12" descr="http://4.bp.blogspot.com/-_gUEGCv3Y5k/UDGaPdA6XBI/AAAAAAAAAi0/fNGGikLsSXA/s1600/Nike+T9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47" y="3806769"/>
            <a:ext cx="726196" cy="72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http://www.marcadegol.com/fotos/2010/10/Bola-8-PRO-201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43" y="3835089"/>
            <a:ext cx="669556" cy="66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http://1.bp.blogspot.com/-RqLBz8gF6KQ/UBOPdWshUhI/AAAAAAAABbU/viRH4Sz23W0/s1600/Nike_T90_Pitch_4d6cf153eaab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862" y="3877388"/>
            <a:ext cx="655577" cy="65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http://mexfut.files.wordpress.com/2009/12/jabulan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358" y="3905147"/>
            <a:ext cx="527923" cy="52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http://www.liberomedia.com.ar/ESPNE180/ESPN23/Envio%2001/Juego%20Futbol%20Estadistica/Imagenes/pelota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909" y="3877387"/>
            <a:ext cx="642995" cy="61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://xn--manualidadesparacumpleaos-voc.com/wp-content/uploads/2014/06/Invitacion-de-cumpleanos-de-futbol-2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161" y="3905147"/>
            <a:ext cx="547343" cy="54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01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https://cyecsa.com/wp-content/uploads/2014/12/076e366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1" y="202132"/>
            <a:ext cx="3009159" cy="229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8 Rectángulo"/>
          <p:cNvSpPr/>
          <p:nvPr/>
        </p:nvSpPr>
        <p:spPr>
          <a:xfrm>
            <a:off x="55750" y="2427734"/>
            <a:ext cx="3330655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b="1" cap="none" spc="0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Rounded MT Bold" pitchFamily="34" charset="0"/>
              </a:rPr>
              <a:t>pelotasFutbol</a:t>
            </a:r>
            <a:r>
              <a:rPr lang="es-ES" sz="3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Rounded MT Bold" pitchFamily="34" charset="0"/>
              </a:rPr>
              <a:t>[</a:t>
            </a:r>
            <a:r>
              <a:rPr lang="es-ES" sz="30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Rounded MT Bold" pitchFamily="34" charset="0"/>
              </a:rPr>
              <a:t>6</a:t>
            </a:r>
            <a:r>
              <a:rPr lang="es-ES" sz="3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Rounded MT Bold" pitchFamily="34" charset="0"/>
              </a:rPr>
              <a:t>]</a:t>
            </a:r>
            <a:endParaRPr lang="es-ES" sz="30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20" name="Picture 4" descr="http://xn--manualidadesparacumpleaos-voc.com/wp-content/uploads/2014/06/Invitacion-de-cumpleanos-de-futbol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51" y="839168"/>
            <a:ext cx="476584" cy="47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http://www.liberomedia.com.ar/ESPNE180/ESPN23/Envio%2001/Juego%20Futbol%20Estadistica/Imagenes/pelot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94" y="705429"/>
            <a:ext cx="564168" cy="54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http://mexfut.files.wordpress.com/2009/12/jabulan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647" y="549289"/>
            <a:ext cx="527923" cy="52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http://www.marcadegol.com/fotos/2010/10/Bola-8-PRO-201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69" y="911203"/>
            <a:ext cx="669556" cy="66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http://4.bp.blogspot.com/-_gUEGCv3Y5k/UDGaPdA6XBI/AAAAAAAAAi0/fNGGikLsSXA/s1600/Nike+T9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46" y="987568"/>
            <a:ext cx="726196" cy="72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4" descr="http://1.bp.blogspot.com/-RqLBz8gF6KQ/UBOPdWshUhI/AAAAAAAABbU/viRH4Sz23W0/s1600/Nike_T90_Pitch_4d6cf153eaab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781" y="839168"/>
            <a:ext cx="655577" cy="65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s://upload.wikimedia.org/wikipedia/commons/thumb/3/3f/Array1.svg/300px-Array1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63838"/>
            <a:ext cx="7200803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26 Rectángulo"/>
          <p:cNvSpPr/>
          <p:nvPr/>
        </p:nvSpPr>
        <p:spPr>
          <a:xfrm>
            <a:off x="4427984" y="3363838"/>
            <a:ext cx="3168352" cy="16120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8" name="Picture 12" descr="http://4.bp.blogspot.com/-_gUEGCv3Y5k/UDGaPdA6XBI/AAAAAAAAAi0/fNGGikLsSXA/s1600/Nike+T9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47" y="3806769"/>
            <a:ext cx="726196" cy="72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http://www.marcadegol.com/fotos/2010/10/Bola-8-PRO-201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43" y="3835089"/>
            <a:ext cx="669556" cy="66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4" descr="http://1.bp.blogspot.com/-RqLBz8gF6KQ/UBOPdWshUhI/AAAAAAAABbU/viRH4Sz23W0/s1600/Nike_T90_Pitch_4d6cf153eaab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862" y="3877388"/>
            <a:ext cx="655577" cy="65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http://mexfut.files.wordpress.com/2009/12/jabulan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358" y="3905147"/>
            <a:ext cx="527923" cy="52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http://www.liberomedia.com.ar/ESPNE180/ESPN23/Envio%2001/Juego%20Futbol%20Estadistica/Imagenes/pelota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906" y="3877387"/>
            <a:ext cx="642995" cy="61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http://xn--manualidadesparacumpleaos-voc.com/wp-content/uploads/2014/06/Invitacion-de-cumpleanos-de-futbol-2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161" y="3905147"/>
            <a:ext cx="547343" cy="54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33 Rectángulo"/>
          <p:cNvSpPr/>
          <p:nvPr/>
        </p:nvSpPr>
        <p:spPr>
          <a:xfrm>
            <a:off x="3635895" y="350003"/>
            <a:ext cx="3672411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b="1" cap="none" spc="0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Rounded MT Bold" pitchFamily="34" charset="0"/>
              </a:rPr>
              <a:t>pelotasFutbol</a:t>
            </a:r>
            <a:r>
              <a:rPr lang="es-ES" sz="3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Rounded MT Bold" pitchFamily="34" charset="0"/>
              </a:rPr>
              <a:t>[</a:t>
            </a:r>
            <a:r>
              <a:rPr lang="es-ES" sz="30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Rounded MT Bold" pitchFamily="34" charset="0"/>
              </a:rPr>
              <a:t>2</a:t>
            </a:r>
            <a:r>
              <a:rPr lang="es-ES" sz="3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Rounded MT Bold" pitchFamily="34" charset="0"/>
              </a:rPr>
              <a:t>]</a:t>
            </a:r>
            <a:r>
              <a:rPr lang="es-ES" sz="30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Rounded MT Bold" pitchFamily="34" charset="0"/>
              </a:rPr>
              <a:t> </a:t>
            </a:r>
            <a:r>
              <a:rPr lang="es-ES" sz="30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Rounded MT Bold" pitchFamily="34" charset="0"/>
              </a:rPr>
              <a:t>=</a:t>
            </a:r>
            <a:endParaRPr lang="es-ES" sz="30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35" name="Picture 14" descr="http://1.bp.blogspot.com/-RqLBz8gF6KQ/UBOPdWshUhI/AAAAAAAABbU/viRH4Sz23W0/s1600/Nike_T90_Pitch_4d6cf153eaab6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573" y="128612"/>
            <a:ext cx="948848" cy="94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35 Rectángulo"/>
          <p:cNvSpPr/>
          <p:nvPr/>
        </p:nvSpPr>
        <p:spPr>
          <a:xfrm>
            <a:off x="3707901" y="1419622"/>
            <a:ext cx="3672411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b="1" cap="none" spc="0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Rounded MT Bold" pitchFamily="34" charset="0"/>
              </a:rPr>
              <a:t>pelotasFutbol</a:t>
            </a:r>
            <a:r>
              <a:rPr lang="es-ES" sz="3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Rounded MT Bold" pitchFamily="34" charset="0"/>
              </a:rPr>
              <a:t>[</a:t>
            </a:r>
            <a:r>
              <a:rPr lang="es-ES" sz="30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Rounded MT Bold" pitchFamily="34" charset="0"/>
              </a:rPr>
              <a:t>4</a:t>
            </a:r>
            <a:r>
              <a:rPr lang="es-ES" sz="3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Rounded MT Bold" pitchFamily="34" charset="0"/>
              </a:rPr>
              <a:t>]</a:t>
            </a:r>
            <a:r>
              <a:rPr lang="es-ES" sz="30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Rounded MT Bold" pitchFamily="34" charset="0"/>
              </a:rPr>
              <a:t> </a:t>
            </a:r>
            <a:r>
              <a:rPr lang="es-ES" sz="30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Rounded MT Bold" pitchFamily="34" charset="0"/>
              </a:rPr>
              <a:t>=</a:t>
            </a:r>
            <a:endParaRPr lang="es-ES" sz="30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37" name="Picture 6" descr="http://www.liberomedia.com.ar/ESPNE180/ESPN23/Envio%2001/Juego%20Futbol%20Estadistica/Imagenes/pelota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576" y="1293695"/>
            <a:ext cx="876842" cy="84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10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587524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Volviendo a C…</a:t>
            </a:r>
            <a:endParaRPr lang="es-PE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821782"/>
              </p:ext>
            </p:extLst>
          </p:nvPr>
        </p:nvGraphicFramePr>
        <p:xfrm>
          <a:off x="539552" y="2283718"/>
          <a:ext cx="4114800" cy="435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435496">
                <a:tc>
                  <a:txBody>
                    <a:bodyPr/>
                    <a:lstStyle/>
                    <a:p>
                      <a:r>
                        <a:rPr lang="es-PE" dirty="0" smtClean="0"/>
                        <a:t>25.1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34.2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5.25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7.45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6.09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7.54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467544" y="177037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f</a:t>
            </a:r>
            <a:r>
              <a:rPr lang="es-PE" dirty="0" err="1" smtClean="0"/>
              <a:t>loat</a:t>
            </a:r>
            <a:r>
              <a:rPr lang="es-PE" dirty="0" smtClean="0"/>
              <a:t> a[6] = {25.1 , 34.2 , 5.25 , 7.45 , 6.09 , 7.54};</a:t>
            </a:r>
            <a:endParaRPr lang="es-PE" dirty="0"/>
          </a:p>
        </p:txBody>
      </p:sp>
      <p:sp>
        <p:nvSpPr>
          <p:cNvPr id="6" name="5 CuadroTexto"/>
          <p:cNvSpPr txBox="1"/>
          <p:nvPr/>
        </p:nvSpPr>
        <p:spPr>
          <a:xfrm>
            <a:off x="534600" y="277848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   0	1         2         3        4         5</a:t>
            </a:r>
            <a:endParaRPr lang="es-PE" dirty="0"/>
          </a:p>
        </p:txBody>
      </p:sp>
      <p:sp>
        <p:nvSpPr>
          <p:cNvPr id="7" name="6 CuadroTexto"/>
          <p:cNvSpPr txBox="1"/>
          <p:nvPr/>
        </p:nvSpPr>
        <p:spPr>
          <a:xfrm>
            <a:off x="611560" y="3291830"/>
            <a:ext cx="6840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a[0] = 25.1;</a:t>
            </a:r>
          </a:p>
          <a:p>
            <a:r>
              <a:rPr lang="es-PE" dirty="0"/>
              <a:t>a</a:t>
            </a:r>
            <a:r>
              <a:rPr lang="es-PE" dirty="0" smtClean="0"/>
              <a:t>[1] = 34.2;</a:t>
            </a:r>
          </a:p>
          <a:p>
            <a:r>
              <a:rPr lang="es-PE" dirty="0" smtClean="0"/>
              <a:t>a[2] = 5.25;</a:t>
            </a:r>
          </a:p>
          <a:p>
            <a:r>
              <a:rPr lang="es-PE" dirty="0" smtClean="0"/>
              <a:t>a[3] = 7.45;</a:t>
            </a:r>
          </a:p>
          <a:p>
            <a:r>
              <a:rPr lang="es-PE" dirty="0" smtClean="0"/>
              <a:t>a[4] = 6.09;</a:t>
            </a:r>
          </a:p>
          <a:p>
            <a:r>
              <a:rPr lang="es-PE" dirty="0" smtClean="0"/>
              <a:t>a[5] = 7.54;</a:t>
            </a:r>
            <a:endParaRPr lang="es-PE" dirty="0"/>
          </a:p>
        </p:txBody>
      </p:sp>
      <p:sp>
        <p:nvSpPr>
          <p:cNvPr id="8" name="7 CuadroTexto"/>
          <p:cNvSpPr txBox="1"/>
          <p:nvPr/>
        </p:nvSpPr>
        <p:spPr>
          <a:xfrm>
            <a:off x="611560" y="1203598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t</a:t>
            </a:r>
            <a:r>
              <a:rPr lang="es-PE" dirty="0" smtClean="0"/>
              <a:t>ipo </a:t>
            </a:r>
            <a:r>
              <a:rPr lang="es-PE" dirty="0" err="1" smtClean="0"/>
              <a:t>nombreDelArray</a:t>
            </a:r>
            <a:r>
              <a:rPr lang="es-PE" dirty="0" smtClean="0"/>
              <a:t> [</a:t>
            </a:r>
            <a:r>
              <a:rPr lang="es-PE" dirty="0" err="1" smtClean="0"/>
              <a:t>numeroDeElementos</a:t>
            </a:r>
            <a:r>
              <a:rPr lang="es-PE" dirty="0" smtClean="0"/>
              <a:t>];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06107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Ejemplos: 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/>
              <a:t>i</a:t>
            </a:r>
            <a:r>
              <a:rPr lang="es-PE" dirty="0" err="1" smtClean="0"/>
              <a:t>nt</a:t>
            </a:r>
            <a:r>
              <a:rPr lang="es-PE" dirty="0" smtClean="0"/>
              <a:t> edad[5]; </a:t>
            </a:r>
            <a:r>
              <a:rPr lang="es-PE" sz="1500" dirty="0" smtClean="0">
                <a:solidFill>
                  <a:srgbClr val="0070C0"/>
                </a:solidFill>
              </a:rPr>
              <a:t>//</a:t>
            </a:r>
            <a:r>
              <a:rPr lang="es-PE" sz="1500" dirty="0" err="1" smtClean="0">
                <a:solidFill>
                  <a:srgbClr val="0070C0"/>
                </a:solidFill>
              </a:rPr>
              <a:t>Array</a:t>
            </a:r>
            <a:r>
              <a:rPr lang="es-PE" sz="1500" dirty="0" smtClean="0">
                <a:solidFill>
                  <a:srgbClr val="0070C0"/>
                </a:solidFill>
              </a:rPr>
              <a:t> edad contiene 5 elementos, el primero edad[0] y el ultimo, edad[4].</a:t>
            </a:r>
          </a:p>
          <a:p>
            <a:r>
              <a:rPr lang="es-PE" dirty="0" err="1" smtClean="0"/>
              <a:t>int</a:t>
            </a:r>
            <a:r>
              <a:rPr lang="es-PE" dirty="0" smtClean="0"/>
              <a:t> pesos[10], longitudes[100]; </a:t>
            </a:r>
            <a:r>
              <a:rPr lang="es-PE" sz="1500" dirty="0" smtClean="0">
                <a:solidFill>
                  <a:srgbClr val="0070C0"/>
                </a:solidFill>
              </a:rPr>
              <a:t>//Declara 2 </a:t>
            </a:r>
            <a:r>
              <a:rPr lang="es-PE" sz="1500" dirty="0" err="1" smtClean="0">
                <a:solidFill>
                  <a:srgbClr val="0070C0"/>
                </a:solidFill>
              </a:rPr>
              <a:t>arrays</a:t>
            </a:r>
            <a:r>
              <a:rPr lang="es-PE" sz="1500" dirty="0" smtClean="0">
                <a:solidFill>
                  <a:srgbClr val="0070C0"/>
                </a:solidFill>
              </a:rPr>
              <a:t> de enteros.</a:t>
            </a:r>
          </a:p>
          <a:p>
            <a:r>
              <a:rPr lang="es-PE" dirty="0" err="1" smtClean="0"/>
              <a:t>float</a:t>
            </a:r>
            <a:r>
              <a:rPr lang="es-PE" dirty="0" smtClean="0"/>
              <a:t> salarios[25];  </a:t>
            </a:r>
            <a:r>
              <a:rPr lang="es-PE" sz="1500" dirty="0" smtClean="0">
                <a:solidFill>
                  <a:srgbClr val="0070C0"/>
                </a:solidFill>
              </a:rPr>
              <a:t>//Declara un </a:t>
            </a:r>
            <a:r>
              <a:rPr lang="es-PE" sz="1500" dirty="0" err="1" smtClean="0">
                <a:solidFill>
                  <a:srgbClr val="0070C0"/>
                </a:solidFill>
              </a:rPr>
              <a:t>array</a:t>
            </a:r>
            <a:r>
              <a:rPr lang="es-PE" sz="1500" dirty="0" smtClean="0">
                <a:solidFill>
                  <a:srgbClr val="0070C0"/>
                </a:solidFill>
              </a:rPr>
              <a:t> de 25 elementos </a:t>
            </a:r>
            <a:r>
              <a:rPr lang="es-PE" sz="1500" dirty="0" err="1" smtClean="0">
                <a:solidFill>
                  <a:srgbClr val="0070C0"/>
                </a:solidFill>
              </a:rPr>
              <a:t>float</a:t>
            </a:r>
            <a:r>
              <a:rPr lang="es-PE" sz="1500" dirty="0" smtClean="0">
                <a:solidFill>
                  <a:srgbClr val="0070C0"/>
                </a:solidFill>
              </a:rPr>
              <a:t>.</a:t>
            </a:r>
          </a:p>
          <a:p>
            <a:r>
              <a:rPr lang="es-PE" dirty="0" err="1"/>
              <a:t>d</a:t>
            </a:r>
            <a:r>
              <a:rPr lang="es-PE" dirty="0" err="1" smtClean="0"/>
              <a:t>ouble</a:t>
            </a:r>
            <a:r>
              <a:rPr lang="es-PE" dirty="0" smtClean="0"/>
              <a:t> temperaturas[50];  </a:t>
            </a:r>
            <a:r>
              <a:rPr lang="es-PE" sz="1500" dirty="0" smtClean="0">
                <a:solidFill>
                  <a:srgbClr val="0070C0"/>
                </a:solidFill>
              </a:rPr>
              <a:t>//Declara un </a:t>
            </a:r>
            <a:r>
              <a:rPr lang="es-PE" sz="1500" dirty="0" err="1" smtClean="0">
                <a:solidFill>
                  <a:srgbClr val="0070C0"/>
                </a:solidFill>
              </a:rPr>
              <a:t>array</a:t>
            </a:r>
            <a:r>
              <a:rPr lang="es-PE" sz="1500" dirty="0" smtClean="0">
                <a:solidFill>
                  <a:srgbClr val="0070C0"/>
                </a:solidFill>
              </a:rPr>
              <a:t> de 50 elementos </a:t>
            </a:r>
            <a:r>
              <a:rPr lang="es-PE" sz="1500" dirty="0" err="1" smtClean="0">
                <a:solidFill>
                  <a:srgbClr val="0070C0"/>
                </a:solidFill>
              </a:rPr>
              <a:t>double</a:t>
            </a:r>
            <a:r>
              <a:rPr lang="es-PE" sz="1500" dirty="0" smtClean="0">
                <a:solidFill>
                  <a:srgbClr val="0070C0"/>
                </a:solidFill>
              </a:rPr>
              <a:t>. </a:t>
            </a:r>
          </a:p>
          <a:p>
            <a:r>
              <a:rPr lang="es-PE" dirty="0" err="1" smtClean="0"/>
              <a:t>char</a:t>
            </a:r>
            <a:r>
              <a:rPr lang="es-PE" dirty="0" smtClean="0"/>
              <a:t> letras[15];  </a:t>
            </a:r>
            <a:r>
              <a:rPr lang="es-PE" sz="1500" dirty="0" smtClean="0">
                <a:solidFill>
                  <a:srgbClr val="0070C0"/>
                </a:solidFill>
              </a:rPr>
              <a:t>//Declara un </a:t>
            </a:r>
            <a:r>
              <a:rPr lang="es-PE" sz="1500" dirty="0" err="1" smtClean="0">
                <a:solidFill>
                  <a:srgbClr val="0070C0"/>
                </a:solidFill>
              </a:rPr>
              <a:t>array</a:t>
            </a:r>
            <a:r>
              <a:rPr lang="es-PE" sz="1500" dirty="0" smtClean="0">
                <a:solidFill>
                  <a:srgbClr val="0070C0"/>
                </a:solidFill>
              </a:rPr>
              <a:t> de caracteres con 15 espacios. </a:t>
            </a:r>
          </a:p>
        </p:txBody>
      </p:sp>
    </p:spTree>
    <p:extLst>
      <p:ext uri="{BB962C8B-B14F-4D97-AF65-F5344CB8AC3E}">
        <p14:creationId xmlns:p14="http://schemas.microsoft.com/office/powerpoint/2010/main" val="1764771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24</TotalTime>
  <Words>187</Words>
  <Application>Microsoft Office PowerPoint</Application>
  <PresentationFormat>Presentación en pantalla (16:9)</PresentationFormat>
  <Paragraphs>32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Claridad</vt:lpstr>
      <vt:lpstr>Arreglos unidimensionales</vt:lpstr>
      <vt:lpstr>¿Qué son los arreglos unidimensionales?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Volviendo a C…</vt:lpstr>
      <vt:lpstr>Ejemplos: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Arreglos unidimensionales</dc:title>
  <dc:creator>Alejandro</dc:creator>
  <cp:lastModifiedBy>Alejandro</cp:lastModifiedBy>
  <cp:revision>3</cp:revision>
  <dcterms:created xsi:type="dcterms:W3CDTF">2016-01-23T02:35:56Z</dcterms:created>
  <dcterms:modified xsi:type="dcterms:W3CDTF">2016-01-23T03:00:08Z</dcterms:modified>
</cp:coreProperties>
</file>