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959FB77-E633-4F7C-8A88-66EC718894BD}" type="datetimeFigureOut">
              <a:rPr lang="es-PE" smtClean="0"/>
              <a:t>24/01/2016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D1BD76B-8EDC-42BA-AF4E-F34850A8FFA2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028700"/>
            <a:ext cx="8496944" cy="1445419"/>
          </a:xfrm>
        </p:spPr>
        <p:txBody>
          <a:bodyPr/>
          <a:lstStyle/>
          <a:p>
            <a:r>
              <a:rPr lang="es-PE" sz="5000" dirty="0" err="1" smtClean="0"/>
              <a:t>Arrays</a:t>
            </a:r>
            <a:r>
              <a:rPr lang="es-PE" sz="5000" dirty="0" smtClean="0"/>
              <a:t> bidimensionales</a:t>
            </a:r>
            <a:endParaRPr lang="es-PE" sz="5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6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son los </a:t>
            </a:r>
            <a:r>
              <a:rPr lang="es-PE" dirty="0" err="1" smtClean="0"/>
              <a:t>arrays</a:t>
            </a:r>
            <a:r>
              <a:rPr lang="es-PE" dirty="0" smtClean="0"/>
              <a:t> bidimensionales?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S</a:t>
            </a:r>
            <a:r>
              <a:rPr lang="es-PE" sz="2000" dirty="0" smtClean="0"/>
              <a:t>on </a:t>
            </a:r>
            <a:r>
              <a:rPr lang="es-PE" sz="2000" dirty="0"/>
              <a:t>aquellos que tienen más de una dimensión y, en consecuencia, más de </a:t>
            </a:r>
            <a:r>
              <a:rPr lang="es-PE" sz="2000" dirty="0" smtClean="0"/>
              <a:t>un índice</a:t>
            </a:r>
            <a:r>
              <a:rPr lang="es-PE" sz="2000" dirty="0"/>
              <a:t>. Los </a:t>
            </a:r>
            <a:r>
              <a:rPr lang="es-PE" sz="2000" dirty="0" err="1"/>
              <a:t>arrays</a:t>
            </a:r>
            <a:r>
              <a:rPr lang="es-PE" sz="2000" dirty="0"/>
              <a:t> más usuales son los de dos dimensiones, conocidos también por el nombre de </a:t>
            </a:r>
            <a:r>
              <a:rPr lang="es-PE" sz="2000" i="1" dirty="0" smtClean="0"/>
              <a:t>tablas </a:t>
            </a:r>
            <a:r>
              <a:rPr lang="es-PE" sz="2000" dirty="0" smtClean="0"/>
              <a:t>o </a:t>
            </a:r>
            <a:r>
              <a:rPr lang="es-PE" sz="2000" i="1" dirty="0"/>
              <a:t>matrices.</a:t>
            </a:r>
            <a:endParaRPr lang="es-PE" sz="2000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5" y="2355726"/>
            <a:ext cx="3590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9662"/>
            <a:ext cx="3590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770437" y="483518"/>
            <a:ext cx="411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Filas = 0…m</a:t>
            </a:r>
          </a:p>
          <a:p>
            <a:r>
              <a:rPr lang="es-PE" dirty="0" smtClean="0"/>
              <a:t>Columnas = 0…n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44439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Número de elementos de la matriz = (m+1) * (n+1).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368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500" dirty="0" smtClean="0"/>
              <a:t>Sintaxis para la declaración de un </a:t>
            </a:r>
            <a:r>
              <a:rPr lang="es-PE" sz="2500" dirty="0" err="1" smtClean="0"/>
              <a:t>array</a:t>
            </a:r>
            <a:r>
              <a:rPr lang="es-PE" sz="2500" dirty="0" smtClean="0"/>
              <a:t> bidimensional: </a:t>
            </a:r>
            <a:endParaRPr lang="es-PE" sz="25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err="1" smtClean="0"/>
              <a:t>tipoDeDato</a:t>
            </a:r>
            <a:r>
              <a:rPr lang="es-PE" sz="2000" dirty="0" smtClean="0"/>
              <a:t> </a:t>
            </a:r>
            <a:r>
              <a:rPr lang="es-PE" sz="2000" dirty="0" err="1" smtClean="0"/>
              <a:t>nombreDelArray</a:t>
            </a:r>
            <a:r>
              <a:rPr lang="es-PE" sz="2000" dirty="0" smtClean="0"/>
              <a:t> [</a:t>
            </a:r>
            <a:r>
              <a:rPr lang="es-PE" sz="2000" dirty="0" err="1" smtClean="0"/>
              <a:t>numeroFilas</a:t>
            </a:r>
            <a:r>
              <a:rPr lang="es-PE" sz="2000" dirty="0" smtClean="0"/>
              <a:t>] [</a:t>
            </a:r>
            <a:r>
              <a:rPr lang="es-PE" sz="2000" dirty="0" err="1" smtClean="0"/>
              <a:t>numeroColumnas</a:t>
            </a:r>
            <a:r>
              <a:rPr lang="es-PE" sz="2000" dirty="0" smtClean="0"/>
              <a:t>];</a:t>
            </a:r>
          </a:p>
          <a:p>
            <a:endParaRPr lang="es-PE" sz="2000" dirty="0"/>
          </a:p>
          <a:p>
            <a:r>
              <a:rPr lang="es-PE" sz="2000" dirty="0" smtClean="0"/>
              <a:t>Ejemplos: </a:t>
            </a:r>
          </a:p>
          <a:p>
            <a:endParaRPr lang="es-PE" sz="2000" dirty="0"/>
          </a:p>
          <a:p>
            <a:r>
              <a:rPr lang="es-PE" sz="2000" b="1" dirty="0" err="1" smtClean="0"/>
              <a:t>char</a:t>
            </a:r>
            <a:r>
              <a:rPr lang="es-PE" sz="2000" dirty="0" smtClean="0"/>
              <a:t> pantalla[25][80];</a:t>
            </a:r>
          </a:p>
          <a:p>
            <a:r>
              <a:rPr lang="es-PE" sz="2000" b="1" dirty="0" err="1" smtClean="0"/>
              <a:t>int</a:t>
            </a:r>
            <a:r>
              <a:rPr lang="es-PE" sz="2000" b="1" dirty="0" smtClean="0"/>
              <a:t> </a:t>
            </a:r>
            <a:r>
              <a:rPr lang="es-PE" sz="2000" dirty="0" smtClean="0"/>
              <a:t>puestos[6][8];</a:t>
            </a:r>
          </a:p>
        </p:txBody>
      </p:sp>
    </p:spTree>
    <p:extLst>
      <p:ext uri="{BB962C8B-B14F-4D97-AF65-F5344CB8AC3E}">
        <p14:creationId xmlns:p14="http://schemas.microsoft.com/office/powerpoint/2010/main" val="33634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Inicialización de </a:t>
            </a:r>
            <a:r>
              <a:rPr lang="es-PE" dirty="0" err="1" smtClean="0"/>
              <a:t>Arrays</a:t>
            </a:r>
            <a:r>
              <a:rPr lang="es-PE" dirty="0" smtClean="0"/>
              <a:t> Bidimensionales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err="1"/>
              <a:t>i</a:t>
            </a:r>
            <a:r>
              <a:rPr lang="es-PE" b="1" dirty="0" err="1" smtClean="0"/>
              <a:t>nt</a:t>
            </a:r>
            <a:r>
              <a:rPr lang="es-PE" dirty="0" smtClean="0"/>
              <a:t> tabla[2][3] = {51 , 52 , 53 , 54 , 55 , 56};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12275"/>
              </p:ext>
            </p:extLst>
          </p:nvPr>
        </p:nvGraphicFramePr>
        <p:xfrm>
          <a:off x="2339752" y="2632725"/>
          <a:ext cx="2664297" cy="1543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099"/>
                <a:gridCol w="888099"/>
                <a:gridCol w="888099"/>
              </a:tblGrid>
              <a:tr h="771763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51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52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53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763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54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55 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56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972281" y="321982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Filas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2843808" y="186970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Columnas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2376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0            1            2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1980393" y="2607007"/>
            <a:ext cx="287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r>
              <a:rPr lang="es-PE" dirty="0" smtClean="0"/>
              <a:t>0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59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 smtClean="0"/>
              <a:t>O bien en  un formato más amigables:         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err="1" smtClean="0"/>
              <a:t>int</a:t>
            </a:r>
            <a:r>
              <a:rPr lang="es-PE" dirty="0" smtClean="0"/>
              <a:t> tabla[2][3] = { {51, 52, 53} , {54, 55, 56} }; 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5994"/>
              </p:ext>
            </p:extLst>
          </p:nvPr>
        </p:nvGraphicFramePr>
        <p:xfrm>
          <a:off x="2339752" y="2632725"/>
          <a:ext cx="2664297" cy="1543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099"/>
                <a:gridCol w="888099"/>
                <a:gridCol w="888099"/>
              </a:tblGrid>
              <a:tr h="771763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51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52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53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763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54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55 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56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972281" y="321982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Filas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2843808" y="186970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Columnas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2376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0            1            2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1980393" y="2607007"/>
            <a:ext cx="287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r>
              <a:rPr lang="es-PE" dirty="0" smtClean="0"/>
              <a:t>0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79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219822"/>
            <a:ext cx="8229600" cy="1637928"/>
          </a:xfrm>
        </p:spPr>
        <p:txBody>
          <a:bodyPr/>
          <a:lstStyle/>
          <a:p>
            <a:r>
              <a:rPr lang="es-PE" b="1" dirty="0" err="1" smtClean="0"/>
              <a:t>int</a:t>
            </a:r>
            <a:r>
              <a:rPr lang="es-PE" dirty="0" smtClean="0"/>
              <a:t> tabla[0][1] = 52;</a:t>
            </a:r>
          </a:p>
          <a:p>
            <a:r>
              <a:rPr lang="es-PE" b="1" dirty="0" err="1"/>
              <a:t>i</a:t>
            </a:r>
            <a:r>
              <a:rPr lang="es-PE" b="1" dirty="0" err="1" smtClean="0"/>
              <a:t>nt</a:t>
            </a:r>
            <a:r>
              <a:rPr lang="es-PE" dirty="0" smtClean="0"/>
              <a:t> tabla[1][1] = 55;</a:t>
            </a:r>
          </a:p>
          <a:p>
            <a:r>
              <a:rPr lang="es-PE" b="1" dirty="0" err="1"/>
              <a:t>i</a:t>
            </a:r>
            <a:r>
              <a:rPr lang="es-PE" b="1" dirty="0" err="1" smtClean="0"/>
              <a:t>nt</a:t>
            </a:r>
            <a:r>
              <a:rPr lang="es-PE" dirty="0" smtClean="0"/>
              <a:t> tabla[1][2] = 56; 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96323"/>
              </p:ext>
            </p:extLst>
          </p:nvPr>
        </p:nvGraphicFramePr>
        <p:xfrm>
          <a:off x="1691680" y="1282606"/>
          <a:ext cx="2664297" cy="1543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099"/>
                <a:gridCol w="888099"/>
                <a:gridCol w="888099"/>
              </a:tblGrid>
              <a:tr h="771763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51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52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53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763"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54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55 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56</a:t>
                      </a:r>
                      <a:endParaRPr lang="es-PE" sz="3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24209" y="18697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Filas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2195736" y="5195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Columnas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8875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0            1            2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1332321" y="1256888"/>
            <a:ext cx="287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r>
              <a:rPr lang="es-PE" dirty="0" smtClean="0"/>
              <a:t>0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268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</TotalTime>
  <Words>216</Words>
  <Application>Microsoft Office PowerPoint</Application>
  <PresentationFormat>Presentación en pantalla (16:9)</PresentationFormat>
  <Paragraphs>62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Claridad</vt:lpstr>
      <vt:lpstr>Arrays bidimensionales</vt:lpstr>
      <vt:lpstr>¿Qué son los arrays bidimensionales?</vt:lpstr>
      <vt:lpstr>Presentación de PowerPoint</vt:lpstr>
      <vt:lpstr>Sintaxis para la declaración de un array bidimensional: </vt:lpstr>
      <vt:lpstr>Inicialización de Arrays Bidimensionales</vt:lpstr>
      <vt:lpstr>O bien en  un formato más amigables:        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bidimensionales</dc:title>
  <dc:creator>Alejandro</dc:creator>
  <cp:lastModifiedBy>Alejandro</cp:lastModifiedBy>
  <cp:revision>5</cp:revision>
  <dcterms:created xsi:type="dcterms:W3CDTF">2016-01-24T17:40:57Z</dcterms:created>
  <dcterms:modified xsi:type="dcterms:W3CDTF">2016-01-25T00:12:53Z</dcterms:modified>
</cp:coreProperties>
</file>