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25/01/2016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219F940-1C0E-45CF-AA58-0C857C10E4AE}" type="datetimeFigureOut">
              <a:rPr lang="es-PE" smtClean="0"/>
              <a:t>25/01/2016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25/01/2016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219F940-1C0E-45CF-AA58-0C857C10E4AE}" type="datetimeFigureOut">
              <a:rPr lang="es-PE" smtClean="0"/>
              <a:t>25/01/2016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9F940-1C0E-45CF-AA58-0C857C10E4AE}" type="datetimeFigureOut">
              <a:rPr lang="es-PE" smtClean="0"/>
              <a:t>25/01/2016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219F940-1C0E-45CF-AA58-0C857C10E4AE}" type="datetimeFigureOut">
              <a:rPr lang="es-PE" smtClean="0"/>
              <a:t>25/01/2016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219F940-1C0E-45CF-AA58-0C857C10E4AE}" type="datetimeFigureOut">
              <a:rPr lang="es-PE" smtClean="0"/>
              <a:t>25/01/2016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CC5E5BC3-1500-47D9-9A1C-469F22862688}" type="slidenum">
              <a:rPr lang="es-PE" smtClean="0"/>
              <a:t>‹Nº›</a:t>
            </a:fld>
            <a:endParaRPr lang="es-PE"/>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9219F940-1C0E-45CF-AA58-0C857C10E4AE}" type="datetimeFigureOut">
              <a:rPr lang="es-PE" smtClean="0"/>
              <a:t>25/01/2016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C5E5BC3-1500-47D9-9A1C-469F22862688}"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9F940-1C0E-45CF-AA58-0C857C10E4AE}" type="datetimeFigureOut">
              <a:rPr lang="es-PE" smtClean="0"/>
              <a:t>25/01/2016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CC5E5BC3-1500-47D9-9A1C-469F22862688}"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19F940-1C0E-45CF-AA58-0C857C10E4AE}" type="datetimeFigureOut">
              <a:rPr lang="es-PE" smtClean="0"/>
              <a:t>25/01/2016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19F940-1C0E-45CF-AA58-0C857C10E4AE}" type="datetimeFigureOut">
              <a:rPr lang="es-PE" smtClean="0"/>
              <a:t>25/01/2016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9219F940-1C0E-45CF-AA58-0C857C10E4AE}" type="datetimeFigureOut">
              <a:rPr lang="es-PE" smtClean="0"/>
              <a:t>25/01/2016</a:t>
            </a:fld>
            <a:endParaRPr lang="es-PE"/>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s-PE"/>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CC5E5BC3-1500-47D9-9A1C-469F22862688}"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smtClean="0"/>
              <a:t>Método burbuja</a:t>
            </a:r>
            <a:endParaRPr lang="es-PE" dirty="0"/>
          </a:p>
        </p:txBody>
      </p:sp>
      <p:sp>
        <p:nvSpPr>
          <p:cNvPr id="3" name="2 Subtítulo"/>
          <p:cNvSpPr>
            <a:spLocks noGrp="1"/>
          </p:cNvSpPr>
          <p:nvPr>
            <p:ph type="subTitle" idx="1"/>
          </p:nvPr>
        </p:nvSpPr>
        <p:spPr/>
        <p:txBody>
          <a:bodyPr/>
          <a:lstStyle/>
          <a:p>
            <a:endParaRPr lang="es-PE"/>
          </a:p>
        </p:txBody>
      </p:sp>
    </p:spTree>
    <p:extLst>
      <p:ext uri="{BB962C8B-B14F-4D97-AF65-F5344CB8AC3E}">
        <p14:creationId xmlns:p14="http://schemas.microsoft.com/office/powerpoint/2010/main" val="3657634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3826707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340956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825209336"/>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73542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4333552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93438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602071865"/>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161033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69650048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410021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086034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
        <p:nvSpPr>
          <p:cNvPr id="7" name="6 CuadroTexto"/>
          <p:cNvSpPr txBox="1"/>
          <p:nvPr/>
        </p:nvSpPr>
        <p:spPr>
          <a:xfrm>
            <a:off x="899592" y="2427734"/>
            <a:ext cx="4032448" cy="477054"/>
          </a:xfrm>
          <a:prstGeom prst="rect">
            <a:avLst/>
          </a:prstGeom>
          <a:noFill/>
        </p:spPr>
        <p:txBody>
          <a:bodyPr wrap="square" rtlCol="0">
            <a:spAutoFit/>
          </a:bodyPr>
          <a:lstStyle/>
          <a:p>
            <a:pPr algn="ctr"/>
            <a:r>
              <a:rPr lang="es-PE" sz="2500" dirty="0" smtClean="0">
                <a:latin typeface="Arial Rounded MT Bold" pitchFamily="34" charset="0"/>
              </a:rPr>
              <a:t>Ordenado</a:t>
            </a:r>
            <a:endParaRPr lang="es-PE" sz="2500" dirty="0">
              <a:latin typeface="Arial Rounded MT Bold" pitchFamily="34" charset="0"/>
            </a:endParaRPr>
          </a:p>
        </p:txBody>
      </p:sp>
    </p:spTree>
    <p:extLst>
      <p:ext uri="{BB962C8B-B14F-4D97-AF65-F5344CB8AC3E}">
        <p14:creationId xmlns:p14="http://schemas.microsoft.com/office/powerpoint/2010/main" val="20947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¿Qué es el método burbuja?</a:t>
            </a:r>
            <a:endParaRPr lang="es-PE" dirty="0"/>
          </a:p>
        </p:txBody>
      </p:sp>
      <p:sp>
        <p:nvSpPr>
          <p:cNvPr id="3" name="2 Marcador de contenido"/>
          <p:cNvSpPr>
            <a:spLocks noGrp="1"/>
          </p:cNvSpPr>
          <p:nvPr>
            <p:ph idx="1"/>
          </p:nvPr>
        </p:nvSpPr>
        <p:spPr/>
        <p:txBody>
          <a:bodyPr>
            <a:normAutofit/>
          </a:bodyPr>
          <a:lstStyle/>
          <a:p>
            <a:pPr algn="just"/>
            <a:r>
              <a:rPr lang="es-PE" sz="2000" dirty="0"/>
              <a:t>E</a:t>
            </a:r>
            <a:r>
              <a:rPr lang="es-PE" sz="2000" dirty="0" smtClean="0"/>
              <a:t>s </a:t>
            </a:r>
            <a:r>
              <a:rPr lang="es-PE" sz="2000" dirty="0"/>
              <a:t>un sencillo </a:t>
            </a:r>
            <a:r>
              <a:rPr lang="es-PE" sz="2000" dirty="0" smtClean="0"/>
              <a:t>algoritmo de ordenamiento. </a:t>
            </a:r>
            <a:r>
              <a:rPr lang="es-PE" sz="2000" dirty="0"/>
              <a:t>Funciona revisando cada elemento de la lista que va a ser ordenada con el siguiente, intercambiándolos de posición si están en el orden equivocado. Es necesario revisar varias veces toda la lista hasta que no se necesiten más intercambios, lo cual significa que la lista está ordenada.</a:t>
            </a:r>
            <a:endParaRPr lang="es-PE" sz="2000" dirty="0"/>
          </a:p>
        </p:txBody>
      </p:sp>
      <p:pic>
        <p:nvPicPr>
          <p:cNvPr id="1026" name="Picture 2" descr="http://www.sitesmexico.com/noticias/wp-content/uploads/2013/02/vaso-co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27855"/>
            <a:ext cx="1224136" cy="205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0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Ejemplo: </a:t>
            </a:r>
            <a:endParaRPr lang="es-PE" dirty="0"/>
          </a:p>
        </p:txBody>
      </p:sp>
      <p:graphicFrame>
        <p:nvGraphicFramePr>
          <p:cNvPr id="4" name="3 Tabla"/>
          <p:cNvGraphicFramePr>
            <a:graphicFrameLocks noGrp="1"/>
          </p:cNvGraphicFramePr>
          <p:nvPr>
            <p:extLst>
              <p:ext uri="{D42A27DB-BD31-4B8C-83A1-F6EECF244321}">
                <p14:modId xmlns:p14="http://schemas.microsoft.com/office/powerpoint/2010/main" val="447555032"/>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5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Tree>
    <p:extLst>
      <p:ext uri="{BB962C8B-B14F-4D97-AF65-F5344CB8AC3E}">
        <p14:creationId xmlns:p14="http://schemas.microsoft.com/office/powerpoint/2010/main" val="836503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0941596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239241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456867145"/>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150282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933169437"/>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89993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845809549"/>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6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8"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339333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004931512"/>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6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8"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3163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172425016"/>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numeroAnterior</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242592" cy="742950"/>
          </a:xfrm>
        </p:spPr>
        <p:txBody>
          <a:bodyPr/>
          <a:lstStyle/>
          <a:p>
            <a:r>
              <a:rPr lang="es-PE" dirty="0" smtClean="0"/>
              <a:t>Ejemplo: </a:t>
            </a:r>
            <a:endParaRPr lang="es-PE" dirty="0"/>
          </a:p>
        </p:txBody>
      </p:sp>
    </p:spTree>
    <p:extLst>
      <p:ext uri="{BB962C8B-B14F-4D97-AF65-F5344CB8AC3E}">
        <p14:creationId xmlns:p14="http://schemas.microsoft.com/office/powerpoint/2010/main" val="465682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TotalTime>
  <Words>169</Words>
  <Application>Microsoft Office PowerPoint</Application>
  <PresentationFormat>Presentación en pantalla (16:9)</PresentationFormat>
  <Paragraphs>134</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Claridad</vt:lpstr>
      <vt:lpstr>Método burbuja</vt:lpstr>
      <vt:lpstr>¿Qué es el método burbuja?</vt:lpstr>
      <vt:lpstr>Ejemplo: </vt:lpstr>
      <vt:lpstr>Ejemplo: </vt:lpstr>
      <vt:lpstr>Ejemplo: </vt:lpstr>
      <vt:lpstr>Ejemplo: </vt:lpstr>
      <vt:lpstr>Ejemplo: </vt:lpstr>
      <vt:lpstr>Ejemplo: </vt:lpstr>
      <vt:lpstr>Ejemplo: </vt:lpstr>
      <vt:lpstr>Ejemplo: </vt:lpstr>
      <vt:lpstr>Ejemplo: </vt:lpstr>
      <vt:lpstr>Ejemplo: </vt:lpstr>
      <vt:lpstr>Ejemplo: </vt:lpstr>
      <vt:lpstr>Ejemplo: </vt:lpstr>
      <vt:lpstr>Ejemplo: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burbuja</dc:title>
  <dc:creator>Alejandro</dc:creator>
  <cp:lastModifiedBy>Alejandro</cp:lastModifiedBy>
  <cp:revision>3</cp:revision>
  <dcterms:created xsi:type="dcterms:W3CDTF">2016-01-26T03:57:35Z</dcterms:created>
  <dcterms:modified xsi:type="dcterms:W3CDTF">2016-01-26T04:24:04Z</dcterms:modified>
</cp:coreProperties>
</file>