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26/01/2016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26/01/2016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26/01/2016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26/01/2016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26/01/2016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26/01/2016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26/01/2016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26/01/2016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26/01/2016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26/01/2016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9630D-583A-4AC4-8D93-2C131B000B39}" type="datetimeFigureOut">
              <a:rPr lang="es-PE" smtClean="0"/>
              <a:t>26/01/2016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149630D-583A-4AC4-8D93-2C131B000B39}" type="datetimeFigureOut">
              <a:rPr lang="es-PE" smtClean="0"/>
              <a:t>26/01/2016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258D8D0-8E74-472A-8EDF-B84640363EEB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028700"/>
            <a:ext cx="8568952" cy="1445419"/>
          </a:xfrm>
        </p:spPr>
        <p:txBody>
          <a:bodyPr/>
          <a:lstStyle/>
          <a:p>
            <a:r>
              <a:rPr lang="es-PE" sz="4000" dirty="0" smtClean="0"/>
              <a:t>Ordenamiento por inserción</a:t>
            </a:r>
            <a:endParaRPr lang="es-PE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506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46796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4716016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4024684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899592" y="3507854"/>
            <a:ext cx="367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860032" y="350785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899592" y="314781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Ordenado</a:t>
            </a:r>
            <a:endParaRPr lang="es-PE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788024" y="314781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 Ordenado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5439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10719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4716016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0855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95153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4716016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816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44395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4716016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6371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31605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5796136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4204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7055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5796136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1940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33571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5796136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44686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02800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5796136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80494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83999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7020272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62966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16157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899592" y="372387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4" y="2499742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>
                <a:latin typeface="Arial Rounded MT Bold" pitchFamily="34" charset="0"/>
              </a:rPr>
              <a:t>Ordenado</a:t>
            </a:r>
            <a:endParaRPr lang="es-PE" sz="4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81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¿Qué es el ordenamiento por Inserción?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E</a:t>
            </a:r>
            <a:r>
              <a:rPr lang="es-PE" dirty="0" smtClean="0"/>
              <a:t>s </a:t>
            </a:r>
            <a:r>
              <a:rPr lang="es-PE" dirty="0"/>
              <a:t>una manera muy natural de ordenar para un ser humano, y puede usarse fácilmente para ordenar un mazo de cartas numeradas en forma arbitraria. Requiere O(n²) operaciones para ordenar una lista de n elementos.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0888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02481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181550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6 Conector recto de flecha"/>
          <p:cNvCxnSpPr/>
          <p:nvPr/>
        </p:nvCxnSpPr>
        <p:spPr>
          <a:xfrm flipV="1">
            <a:off x="1403648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76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23229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1403648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79512" y="3738201"/>
            <a:ext cx="6552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500" dirty="0" smtClean="0"/>
              <a:t>Comprobar si el elemento de su izquierda ya es menor que el</a:t>
            </a:r>
            <a:endParaRPr lang="es-PE" sz="2500" dirty="0"/>
          </a:p>
        </p:txBody>
      </p:sp>
    </p:spTree>
    <p:extLst>
      <p:ext uri="{BB962C8B-B14F-4D97-AF65-F5344CB8AC3E}">
        <p14:creationId xmlns:p14="http://schemas.microsoft.com/office/powerpoint/2010/main" val="302354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30943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2483768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435846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8692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67209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2483768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435846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1699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08671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3563888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435846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750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2170584" cy="742950"/>
          </a:xfrm>
        </p:spPr>
        <p:txBody>
          <a:bodyPr/>
          <a:lstStyle/>
          <a:p>
            <a:r>
              <a:rPr lang="es-PE" dirty="0" smtClean="0"/>
              <a:t>Ejemplo: </a:t>
            </a:r>
            <a:endParaRPr lang="es-PE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75027"/>
              </p:ext>
            </p:extLst>
          </p:nvPr>
        </p:nvGraphicFramePr>
        <p:xfrm>
          <a:off x="827584" y="1419622"/>
          <a:ext cx="554461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923"/>
                <a:gridCol w="1108923"/>
                <a:gridCol w="1108923"/>
                <a:gridCol w="1108923"/>
                <a:gridCol w="1108923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3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4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5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1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6000" dirty="0" smtClean="0">
                          <a:latin typeface="Arial Rounded MT Bold" pitchFamily="34" charset="0"/>
                        </a:rPr>
                        <a:t>2</a:t>
                      </a:r>
                      <a:endParaRPr lang="es-PE" sz="6000" dirty="0">
                        <a:latin typeface="Arial Rounded MT Bold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3563888" y="257175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899592" y="3435846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Si </a:t>
            </a:r>
          </a:p>
          <a:p>
            <a:r>
              <a:rPr lang="es-PE" dirty="0" smtClean="0"/>
              <a:t>     </a:t>
            </a:r>
            <a:r>
              <a:rPr lang="es-PE" dirty="0" err="1" smtClean="0"/>
              <a:t>numeroIzq</a:t>
            </a:r>
            <a:r>
              <a:rPr lang="es-PE" dirty="0" smtClean="0"/>
              <a:t> &gt; </a:t>
            </a:r>
            <a:r>
              <a:rPr lang="es-PE" dirty="0" err="1" smtClean="0"/>
              <a:t>numeroActual</a:t>
            </a:r>
            <a:endParaRPr lang="es-PE" dirty="0" smtClean="0"/>
          </a:p>
          <a:p>
            <a:r>
              <a:rPr lang="es-PE" dirty="0"/>
              <a:t>	</a:t>
            </a:r>
            <a:r>
              <a:rPr lang="es-PE" dirty="0" smtClean="0"/>
              <a:t>cambio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0664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</TotalTime>
  <Words>255</Words>
  <Application>Microsoft Office PowerPoint</Application>
  <PresentationFormat>Presentación en pantalla (16:9)</PresentationFormat>
  <Paragraphs>151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Claridad</vt:lpstr>
      <vt:lpstr>Ordenamiento por inserción</vt:lpstr>
      <vt:lpstr>¿Qué es el ordenamiento por Inserción?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  <vt:lpstr>Ejemplo: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 por inserción</dc:title>
  <dc:creator>Alejandro</dc:creator>
  <cp:lastModifiedBy>Alejandro</cp:lastModifiedBy>
  <cp:revision>4</cp:revision>
  <dcterms:created xsi:type="dcterms:W3CDTF">2016-01-26T23:22:57Z</dcterms:created>
  <dcterms:modified xsi:type="dcterms:W3CDTF">2016-01-27T00:18:05Z</dcterms:modified>
</cp:coreProperties>
</file>