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910B0A-6F98-4855-A2E5-0C9E2E6A99D6}" type="datetimeFigureOut">
              <a:rPr lang="es-PE" smtClean="0"/>
              <a:t>29/01/2016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B6CC6A-67F2-4AD6-984F-11C4E3DBC28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7</a:t>
            </a:r>
            <a:r>
              <a:rPr lang="es-PE" dirty="0" smtClean="0"/>
              <a:t>. </a:t>
            </a:r>
            <a:r>
              <a:rPr lang="es-PE" dirty="0" err="1" smtClean="0"/>
              <a:t>Arrays</a:t>
            </a:r>
            <a:r>
              <a:rPr lang="es-PE" dirty="0" smtClean="0"/>
              <a:t> (Listas y Tablas)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4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1728192"/>
          </a:xfrm>
        </p:spPr>
        <p:txBody>
          <a:bodyPr/>
          <a:lstStyle/>
          <a:p>
            <a:r>
              <a:rPr lang="es-PE" sz="1500" dirty="0" smtClean="0"/>
              <a:t>1. </a:t>
            </a:r>
            <a:r>
              <a:rPr lang="es-PE" sz="1500" dirty="0" smtClean="0"/>
              <a:t>Arreglos Unidimensionales</a:t>
            </a:r>
            <a:endParaRPr lang="es-PE" sz="1500" dirty="0" smtClean="0"/>
          </a:p>
          <a:p>
            <a:pPr lvl="1"/>
            <a:r>
              <a:rPr lang="es-PE" sz="1300" dirty="0" smtClean="0"/>
              <a:t>1.1 </a:t>
            </a:r>
            <a:r>
              <a:rPr lang="es-PE" sz="1300" dirty="0"/>
              <a:t>Concepto </a:t>
            </a:r>
            <a:r>
              <a:rPr lang="es-PE" sz="1300" dirty="0" smtClean="0"/>
              <a:t>de Arreglos Unidimensionales</a:t>
            </a:r>
            <a:endParaRPr lang="es-PE" sz="1300" dirty="0" smtClean="0"/>
          </a:p>
          <a:p>
            <a:pPr lvl="1"/>
            <a:r>
              <a:rPr lang="es-PE" sz="1300" dirty="0" smtClean="0"/>
              <a:t>1.2 </a:t>
            </a:r>
            <a:r>
              <a:rPr lang="es-PE" sz="1300" dirty="0" err="1" smtClean="0"/>
              <a:t>Arrays</a:t>
            </a:r>
            <a:r>
              <a:rPr lang="es-PE" sz="1300" dirty="0" smtClean="0"/>
              <a:t> Unidimensionales en C.</a:t>
            </a:r>
            <a:endParaRPr lang="es-PE" sz="1300" dirty="0" smtClean="0"/>
          </a:p>
          <a:p>
            <a:pPr lvl="1"/>
            <a:r>
              <a:rPr lang="es-PE" sz="1300" dirty="0" smtClean="0"/>
              <a:t>1.3 Ejercicio: </a:t>
            </a:r>
            <a:r>
              <a:rPr lang="es-PE" sz="1300" dirty="0" smtClean="0"/>
              <a:t>Copiar el contenido de un </a:t>
            </a:r>
            <a:r>
              <a:rPr lang="es-PE" sz="1300" dirty="0" err="1" smtClean="0"/>
              <a:t>array</a:t>
            </a:r>
            <a:r>
              <a:rPr lang="es-PE" sz="1300" dirty="0" smtClean="0"/>
              <a:t> a otro.</a:t>
            </a:r>
            <a:endParaRPr lang="es-PE" sz="1300" dirty="0" smtClean="0"/>
          </a:p>
          <a:p>
            <a:pPr lvl="1"/>
            <a:r>
              <a:rPr lang="es-PE" sz="1300" dirty="0"/>
              <a:t>1.4 </a:t>
            </a:r>
            <a:r>
              <a:rPr lang="es-PE" sz="1300" dirty="0" smtClean="0"/>
              <a:t>Ejercicio: </a:t>
            </a:r>
            <a:r>
              <a:rPr lang="es-PE" sz="1300" dirty="0" smtClean="0"/>
              <a:t>Copiar </a:t>
            </a:r>
            <a:r>
              <a:rPr lang="es-PE" sz="1300" dirty="0" err="1" smtClean="0"/>
              <a:t>Arrays</a:t>
            </a:r>
            <a:r>
              <a:rPr lang="es-PE" sz="1300" dirty="0" smtClean="0"/>
              <a:t> de cadenas de caracteres.</a:t>
            </a:r>
            <a:endParaRPr lang="es-PE" sz="1300" dirty="0" smtClean="0"/>
          </a:p>
          <a:p>
            <a:pPr lvl="1"/>
            <a:r>
              <a:rPr lang="es-PE" sz="1300" dirty="0"/>
              <a:t>1.5 </a:t>
            </a:r>
            <a:r>
              <a:rPr lang="es-PE" sz="1300" dirty="0" smtClean="0"/>
              <a:t>Ejercicio: </a:t>
            </a:r>
            <a:r>
              <a:rPr lang="es-PE" sz="1300" dirty="0" smtClean="0"/>
              <a:t>Contabilizar el género de N estudiantes.</a:t>
            </a:r>
            <a:endParaRPr lang="es-PE" sz="1300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41564" y="170765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2. </a:t>
            </a:r>
            <a:r>
              <a:rPr lang="es-PE" sz="1500" dirty="0" smtClean="0"/>
              <a:t>Arreglos Bidimensionales</a:t>
            </a:r>
            <a:r>
              <a:rPr lang="pt-BR" sz="1500" dirty="0" smtClean="0"/>
              <a:t>.</a:t>
            </a:r>
            <a:endParaRPr lang="pt-BR" sz="1500" dirty="0" smtClean="0"/>
          </a:p>
          <a:p>
            <a:pPr lvl="1"/>
            <a:r>
              <a:rPr lang="en-US" sz="1300" dirty="0" smtClean="0"/>
              <a:t>2.1 </a:t>
            </a:r>
            <a:r>
              <a:rPr lang="en-US" sz="1300" dirty="0" err="1" smtClean="0"/>
              <a:t>Concepto</a:t>
            </a:r>
            <a:r>
              <a:rPr lang="en-US" sz="1300" dirty="0" smtClean="0"/>
              <a:t> de Arrays </a:t>
            </a:r>
            <a:r>
              <a:rPr lang="en-US" sz="1300" dirty="0" err="1" smtClean="0"/>
              <a:t>Bidimensionales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lvl="1"/>
            <a:r>
              <a:rPr lang="es-PE" sz="1300" dirty="0"/>
              <a:t>2.2 </a:t>
            </a:r>
            <a:r>
              <a:rPr lang="es-PE" sz="1300" dirty="0" smtClean="0"/>
              <a:t>Matrices en C</a:t>
            </a:r>
            <a:r>
              <a:rPr lang="pt-BR" sz="1300" dirty="0" smtClean="0"/>
              <a:t>.</a:t>
            </a:r>
            <a:endParaRPr lang="pt-BR" sz="1300" dirty="0" smtClean="0"/>
          </a:p>
          <a:p>
            <a:pPr lvl="1"/>
            <a:r>
              <a:rPr lang="es-PE" sz="1300" dirty="0" smtClean="0"/>
              <a:t>2.3 Ejercicio: Hacer una matriz pidiendo número de filas y columnas.</a:t>
            </a:r>
          </a:p>
          <a:p>
            <a:pPr lvl="1"/>
            <a:r>
              <a:rPr lang="es-PE" sz="1300" dirty="0" smtClean="0"/>
              <a:t>2.4 Sumar 2 matrices</a:t>
            </a:r>
            <a:endParaRPr lang="es-PE" sz="13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32630" y="293179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 smtClean="0"/>
              <a:t>3 </a:t>
            </a:r>
            <a:r>
              <a:rPr lang="pt-BR" sz="1500" dirty="0" err="1" smtClean="0"/>
              <a:t>Ordenación</a:t>
            </a:r>
            <a:r>
              <a:rPr lang="pt-BR" sz="1500" dirty="0" smtClean="0"/>
              <a:t> de Listas.</a:t>
            </a:r>
            <a:endParaRPr lang="pt-BR" sz="1500" dirty="0" smtClean="0"/>
          </a:p>
          <a:p>
            <a:pPr lvl="1"/>
            <a:r>
              <a:rPr lang="es-PE" sz="1300" dirty="0" smtClean="0"/>
              <a:t>3.1 </a:t>
            </a:r>
            <a:r>
              <a:rPr lang="es-PE" sz="1300" dirty="0" smtClean="0"/>
              <a:t>Método Burbuja en C</a:t>
            </a:r>
            <a:r>
              <a:rPr lang="es-PE" sz="1300" dirty="0" smtClean="0"/>
              <a:t>.</a:t>
            </a:r>
            <a:endParaRPr lang="es-PE" sz="1300" dirty="0" smtClean="0"/>
          </a:p>
          <a:p>
            <a:pPr lvl="1"/>
            <a:r>
              <a:rPr lang="es-PE" sz="1300" dirty="0" smtClean="0"/>
              <a:t>3.2 </a:t>
            </a:r>
            <a:r>
              <a:rPr lang="es-PE" sz="1300" dirty="0" smtClean="0"/>
              <a:t>Ordenamiento por Inserción en C.</a:t>
            </a:r>
            <a:endParaRPr lang="es-PE" sz="1300" dirty="0" smtClean="0"/>
          </a:p>
          <a:p>
            <a:pPr lvl="1"/>
            <a:r>
              <a:rPr lang="es-PE" sz="1300" dirty="0" smtClean="0"/>
              <a:t>3.3 Ordenamiento por Selección en C.</a:t>
            </a:r>
            <a:endParaRPr lang="es-PE" sz="1300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46856" y="3939902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/>
              <a:t>4</a:t>
            </a:r>
            <a:r>
              <a:rPr lang="pt-BR" sz="1500" dirty="0" smtClean="0"/>
              <a:t> </a:t>
            </a:r>
            <a:r>
              <a:rPr lang="pt-BR" sz="1500" dirty="0" err="1" smtClean="0"/>
              <a:t>Búsqueda</a:t>
            </a:r>
            <a:r>
              <a:rPr lang="pt-BR" sz="1500" dirty="0" smtClean="0"/>
              <a:t> </a:t>
            </a:r>
            <a:r>
              <a:rPr lang="pt-BR" sz="1500" dirty="0" err="1" smtClean="0"/>
              <a:t>en</a:t>
            </a:r>
            <a:r>
              <a:rPr lang="pt-BR" sz="1500" dirty="0" smtClean="0"/>
              <a:t> Listas.</a:t>
            </a:r>
            <a:endParaRPr lang="pt-BR" sz="1500" dirty="0" smtClean="0"/>
          </a:p>
          <a:p>
            <a:pPr lvl="1"/>
            <a:r>
              <a:rPr lang="es-PE" sz="1300" dirty="0"/>
              <a:t>4</a:t>
            </a:r>
            <a:r>
              <a:rPr lang="es-PE" sz="1300" dirty="0" smtClean="0"/>
              <a:t>.1 </a:t>
            </a:r>
            <a:r>
              <a:rPr lang="es-PE" sz="1300" dirty="0" smtClean="0"/>
              <a:t>Búsqueda Secuencial en C</a:t>
            </a:r>
            <a:r>
              <a:rPr lang="es-PE" sz="1300" dirty="0" smtClean="0"/>
              <a:t>.</a:t>
            </a:r>
            <a:endParaRPr lang="es-PE" sz="1300" dirty="0" smtClean="0"/>
          </a:p>
          <a:p>
            <a:pPr lvl="1"/>
            <a:r>
              <a:rPr lang="es-PE" sz="1300" dirty="0" smtClean="0"/>
              <a:t>4.2 Búsqueda Binaria en C.</a:t>
            </a:r>
            <a:endParaRPr lang="es-PE" sz="1300" dirty="0" smtClean="0"/>
          </a:p>
        </p:txBody>
      </p:sp>
    </p:spTree>
    <p:extLst>
      <p:ext uri="{BB962C8B-B14F-4D97-AF65-F5344CB8AC3E}">
        <p14:creationId xmlns:p14="http://schemas.microsoft.com/office/powerpoint/2010/main" val="15135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</TotalTime>
  <Words>131</Words>
  <Application>Microsoft Office PowerPoint</Application>
  <PresentationFormat>Presentación en pantalla (16:9)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introducción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Alejandro</dc:creator>
  <cp:lastModifiedBy>Alejandro</cp:lastModifiedBy>
  <cp:revision>4</cp:revision>
  <dcterms:created xsi:type="dcterms:W3CDTF">2016-01-10T22:29:44Z</dcterms:created>
  <dcterms:modified xsi:type="dcterms:W3CDTF">2016-01-29T21:37:01Z</dcterms:modified>
</cp:coreProperties>
</file>