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8421D3-CEC2-48ED-8515-AF5F57F93B36}" type="datetimeFigureOut">
              <a:rPr lang="es-PE" smtClean="0"/>
              <a:t>31/01/2016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E48B68-711A-41C4-9448-A67A470C3B56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028700"/>
            <a:ext cx="8352928" cy="1445419"/>
          </a:xfrm>
        </p:spPr>
        <p:txBody>
          <a:bodyPr/>
          <a:lstStyle/>
          <a:p>
            <a:r>
              <a:rPr lang="es-PE" sz="5000" dirty="0" smtClean="0"/>
              <a:t>Estructuras anidadas</a:t>
            </a:r>
            <a:endParaRPr lang="es-PE" sz="5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Estructura Anidada?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una estructura dentro de otra.</a:t>
            </a:r>
            <a:endParaRPr lang="es-PE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0541"/>
            <a:ext cx="51339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355726"/>
            <a:ext cx="4313439" cy="253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276"/>
              </p:ext>
            </p:extLst>
          </p:nvPr>
        </p:nvGraphicFramePr>
        <p:xfrm>
          <a:off x="323528" y="483518"/>
          <a:ext cx="8424937" cy="14299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76264"/>
                <a:gridCol w="1224136"/>
                <a:gridCol w="1080121"/>
                <a:gridCol w="1368151"/>
                <a:gridCol w="2376265"/>
              </a:tblGrid>
              <a:tr h="299636">
                <a:tc gridSpan="5">
                  <a:txBody>
                    <a:bodyPr/>
                    <a:lstStyle/>
                    <a:p>
                      <a:pPr algn="ctr"/>
                      <a:r>
                        <a:rPr lang="es-PE" sz="3000" dirty="0" smtClean="0"/>
                        <a:t>empleado</a:t>
                      </a:r>
                      <a:endParaRPr lang="es-PE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636">
                <a:tc rowSpan="2">
                  <a:txBody>
                    <a:bodyPr/>
                    <a:lstStyle/>
                    <a:p>
                      <a:pPr algn="ctr"/>
                      <a:r>
                        <a:rPr lang="es-PE" sz="2500" dirty="0" smtClean="0"/>
                        <a:t>nombre</a:t>
                      </a:r>
                      <a:endParaRPr lang="es-PE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2500" dirty="0" err="1" smtClean="0"/>
                        <a:t>dir_empleado</a:t>
                      </a:r>
                      <a:endParaRPr lang="es-PE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2500" dirty="0" smtClean="0"/>
                        <a:t>salario</a:t>
                      </a:r>
                      <a:endParaRPr lang="es-PE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83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dirección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ciudad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provincia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8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</TotalTime>
  <Words>23</Words>
  <Application>Microsoft Office PowerPoint</Application>
  <PresentationFormat>Presentación en pantalla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Claridad</vt:lpstr>
      <vt:lpstr>Estructuras anidadas</vt:lpstr>
      <vt:lpstr>¿Qué es una Estructura Anidada?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anidadas</dc:title>
  <dc:creator>Alejandro</dc:creator>
  <cp:lastModifiedBy>Alejandro</cp:lastModifiedBy>
  <cp:revision>3</cp:revision>
  <dcterms:created xsi:type="dcterms:W3CDTF">2016-01-31T15:25:22Z</dcterms:created>
  <dcterms:modified xsi:type="dcterms:W3CDTF">2016-01-31T16:13:18Z</dcterms:modified>
</cp:coreProperties>
</file>