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01/02/2016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01/02/2016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01/02/2016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01/02/2016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01/02/2016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01/02/2016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01/02/2016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01/02/2016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01/02/2016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01/02/2016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01/02/2016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8910B0A-6F98-4855-A2E5-0C9E2E6A99D6}" type="datetimeFigureOut">
              <a:rPr lang="es-PE" smtClean="0"/>
              <a:t>01/02/2016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introducción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8. Estructuras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0482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1728192"/>
          </a:xfrm>
        </p:spPr>
        <p:txBody>
          <a:bodyPr/>
          <a:lstStyle/>
          <a:p>
            <a:r>
              <a:rPr lang="es-PE" sz="1500" dirty="0" smtClean="0"/>
              <a:t>1. Estructuras</a:t>
            </a:r>
          </a:p>
          <a:p>
            <a:pPr lvl="1"/>
            <a:r>
              <a:rPr lang="es-PE" sz="1300" dirty="0" smtClean="0"/>
              <a:t>1.1 </a:t>
            </a:r>
            <a:r>
              <a:rPr lang="es-PE" sz="1300" dirty="0"/>
              <a:t>Concepto </a:t>
            </a:r>
            <a:r>
              <a:rPr lang="es-PE" sz="1300" dirty="0" smtClean="0"/>
              <a:t>de Estructura</a:t>
            </a:r>
          </a:p>
          <a:p>
            <a:pPr lvl="1"/>
            <a:r>
              <a:rPr lang="es-PE" sz="1300" dirty="0" smtClean="0"/>
              <a:t>1.2 Estructuras en C.</a:t>
            </a:r>
          </a:p>
          <a:p>
            <a:pPr lvl="1"/>
            <a:r>
              <a:rPr lang="es-PE" sz="1300" dirty="0" smtClean="0"/>
              <a:t>1.3 Arreglos de Estructuras en C.</a:t>
            </a:r>
          </a:p>
          <a:p>
            <a:pPr lvl="1"/>
            <a:r>
              <a:rPr lang="es-PE" sz="1300" dirty="0"/>
              <a:t>1.4 </a:t>
            </a:r>
            <a:r>
              <a:rPr lang="es-PE" sz="1300" dirty="0" smtClean="0"/>
              <a:t>Ejercicio </a:t>
            </a:r>
            <a:r>
              <a:rPr lang="es-PE" sz="1300" dirty="0"/>
              <a:t>- Estructura llamada corredor y ver </a:t>
            </a:r>
            <a:r>
              <a:rPr lang="es-PE" sz="1300" dirty="0" smtClean="0"/>
              <a:t>categoría.</a:t>
            </a:r>
          </a:p>
          <a:p>
            <a:pPr lvl="1"/>
            <a:r>
              <a:rPr lang="es-PE" sz="1300" dirty="0" smtClean="0"/>
              <a:t>1.5 Ejercicio </a:t>
            </a:r>
            <a:r>
              <a:rPr lang="es-PE" sz="1300" dirty="0"/>
              <a:t>- Arreglo de Estructuras y Comprobar mayor y menor salario.</a:t>
            </a:r>
            <a:endParaRPr lang="es-PE" sz="1300" dirty="0" smtClean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441564" y="2571750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500" dirty="0" smtClean="0"/>
              <a:t>2. </a:t>
            </a:r>
            <a:r>
              <a:rPr lang="es-PE" sz="1500" dirty="0" smtClean="0"/>
              <a:t>Estructuras Anidadas</a:t>
            </a:r>
            <a:r>
              <a:rPr lang="pt-BR" sz="1500" dirty="0" smtClean="0"/>
              <a:t>.</a:t>
            </a:r>
          </a:p>
          <a:p>
            <a:pPr lvl="1"/>
            <a:r>
              <a:rPr lang="en-US" sz="1300" dirty="0" smtClean="0"/>
              <a:t>2.1 </a:t>
            </a:r>
            <a:r>
              <a:rPr lang="en-US" sz="1300" dirty="0" err="1" smtClean="0"/>
              <a:t>Concepto</a:t>
            </a:r>
            <a:r>
              <a:rPr lang="en-US" sz="1300" dirty="0" smtClean="0"/>
              <a:t> </a:t>
            </a:r>
            <a:r>
              <a:rPr lang="en-US" sz="1300" dirty="0" err="1" smtClean="0"/>
              <a:t>Estructuras</a:t>
            </a:r>
            <a:r>
              <a:rPr lang="en-US" sz="1300" dirty="0" smtClean="0"/>
              <a:t> </a:t>
            </a:r>
            <a:r>
              <a:rPr lang="en-US" sz="1300" dirty="0" err="1" smtClean="0"/>
              <a:t>Anidadas</a:t>
            </a:r>
            <a:r>
              <a:rPr lang="en-US" sz="1300" dirty="0" smtClean="0"/>
              <a:t>.</a:t>
            </a:r>
          </a:p>
          <a:p>
            <a:pPr lvl="1"/>
            <a:r>
              <a:rPr lang="es-PE" sz="1300" dirty="0"/>
              <a:t>2.2 </a:t>
            </a:r>
            <a:r>
              <a:rPr lang="es-PE" sz="1300" dirty="0" smtClean="0"/>
              <a:t>Estructuras anidadas en C.</a:t>
            </a:r>
            <a:endParaRPr lang="pt-BR" sz="1300" dirty="0" smtClean="0"/>
          </a:p>
          <a:p>
            <a:pPr lvl="1"/>
            <a:r>
              <a:rPr lang="es-PE" sz="1300" dirty="0" smtClean="0"/>
              <a:t>2.3 Ejercicio </a:t>
            </a:r>
            <a:r>
              <a:rPr lang="es-PE" sz="1300" dirty="0"/>
              <a:t>- Hacer 2 estructuras alumno y promedio.</a:t>
            </a:r>
            <a:endParaRPr lang="es-PE" sz="1300" dirty="0" smtClean="0"/>
          </a:p>
          <a:p>
            <a:pPr marL="274320" lvl="1" indent="0">
              <a:buNone/>
            </a:pPr>
            <a:endParaRPr lang="es-PE" sz="1300" dirty="0" smtClean="0"/>
          </a:p>
        </p:txBody>
      </p:sp>
    </p:spTree>
    <p:extLst>
      <p:ext uri="{BB962C8B-B14F-4D97-AF65-F5344CB8AC3E}">
        <p14:creationId xmlns:p14="http://schemas.microsoft.com/office/powerpoint/2010/main" val="15135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34</TotalTime>
  <Words>72</Words>
  <Application>Microsoft Office PowerPoint</Application>
  <PresentationFormat>Presentación en pantalla (16:9)</PresentationFormat>
  <Paragraphs>12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Claridad</vt:lpstr>
      <vt:lpstr>introducción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</dc:title>
  <dc:creator>Alejandro</dc:creator>
  <cp:lastModifiedBy>Alejandro</cp:lastModifiedBy>
  <cp:revision>6</cp:revision>
  <dcterms:created xsi:type="dcterms:W3CDTF">2016-01-10T22:29:44Z</dcterms:created>
  <dcterms:modified xsi:type="dcterms:W3CDTF">2016-02-01T20:32:05Z</dcterms:modified>
</cp:coreProperties>
</file>