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EBD-8CE6-480B-B7E3-83CA041D201F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605A-1BF0-45A1-9124-B9D7BF1B19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EBD-8CE6-480B-B7E3-83CA041D201F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605A-1BF0-45A1-9124-B9D7BF1B19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EBD-8CE6-480B-B7E3-83CA041D201F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605A-1BF0-45A1-9124-B9D7BF1B19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EBD-8CE6-480B-B7E3-83CA041D201F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605A-1BF0-45A1-9124-B9D7BF1B19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EBD-8CE6-480B-B7E3-83CA041D201F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605A-1BF0-45A1-9124-B9D7BF1B19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EBD-8CE6-480B-B7E3-83CA041D201F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605A-1BF0-45A1-9124-B9D7BF1B19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EBD-8CE6-480B-B7E3-83CA041D201F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605A-1BF0-45A1-9124-B9D7BF1B19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EBD-8CE6-480B-B7E3-83CA041D201F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605A-1BF0-45A1-9124-B9D7BF1B19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EBD-8CE6-480B-B7E3-83CA041D201F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605A-1BF0-45A1-9124-B9D7BF1B19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EBD-8CE6-480B-B7E3-83CA041D201F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605A-1BF0-45A1-9124-B9D7BF1B19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EBD-8CE6-480B-B7E3-83CA041D201F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605A-1BF0-45A1-9124-B9D7BF1B19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9C1AEBD-8CE6-480B-B7E3-83CA041D201F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447605A-1BF0-45A1-9124-B9D7BF1B198C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4400" dirty="0" smtClean="0"/>
              <a:t>Punteros (Apuntadores)</a:t>
            </a:r>
            <a:endParaRPr lang="es-PE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57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Direcciones en Memoria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155576"/>
          </a:xfrm>
        </p:spPr>
        <p:txBody>
          <a:bodyPr>
            <a:normAutofit/>
          </a:bodyPr>
          <a:lstStyle/>
          <a:p>
            <a:pPr algn="just"/>
            <a:r>
              <a:rPr lang="es-PE" sz="2000" dirty="0"/>
              <a:t>Cuando una variable se declara, se asocian tres atributos fundamentales con la misma: su </a:t>
            </a:r>
            <a:r>
              <a:rPr lang="es-PE" sz="2000" i="1" dirty="0"/>
              <a:t>nombre, </a:t>
            </a:r>
            <a:r>
              <a:rPr lang="es-PE" sz="2000" dirty="0"/>
              <a:t>su </a:t>
            </a:r>
            <a:r>
              <a:rPr lang="es-PE" sz="2000" i="1" dirty="0" smtClean="0"/>
              <a:t>tipo </a:t>
            </a:r>
            <a:r>
              <a:rPr lang="es-PE" sz="2000" dirty="0" smtClean="0"/>
              <a:t>y </a:t>
            </a:r>
            <a:r>
              <a:rPr lang="es-PE" sz="2000" dirty="0"/>
              <a:t>su </a:t>
            </a:r>
            <a:r>
              <a:rPr lang="es-PE" sz="2000" i="1" dirty="0"/>
              <a:t>dirección </a:t>
            </a:r>
            <a:r>
              <a:rPr lang="es-PE" sz="2000" dirty="0"/>
              <a:t>en memoria.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235572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i</a:t>
            </a:r>
            <a:r>
              <a:rPr lang="es-PE" dirty="0" err="1" smtClean="0"/>
              <a:t>nt</a:t>
            </a:r>
            <a:r>
              <a:rPr lang="es-PE" dirty="0" smtClean="0"/>
              <a:t> n = 40;</a:t>
            </a:r>
            <a:endParaRPr lang="es-PE" dirty="0"/>
          </a:p>
        </p:txBody>
      </p:sp>
      <p:sp>
        <p:nvSpPr>
          <p:cNvPr id="5" name="4 Rectángulo"/>
          <p:cNvSpPr/>
          <p:nvPr/>
        </p:nvSpPr>
        <p:spPr>
          <a:xfrm>
            <a:off x="1043608" y="3363838"/>
            <a:ext cx="2304256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40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755576" y="33951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4067944" y="2211710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Nombre: </a:t>
            </a:r>
            <a:r>
              <a:rPr lang="es-PE" dirty="0" smtClean="0"/>
              <a:t>n</a:t>
            </a:r>
          </a:p>
          <a:p>
            <a:r>
              <a:rPr lang="es-PE" b="1" dirty="0" smtClean="0"/>
              <a:t>Tipo: </a:t>
            </a:r>
            <a:r>
              <a:rPr lang="es-PE" dirty="0" smtClean="0"/>
              <a:t>entera (</a:t>
            </a:r>
            <a:r>
              <a:rPr lang="es-PE" dirty="0" err="1" smtClean="0"/>
              <a:t>int</a:t>
            </a:r>
            <a:r>
              <a:rPr lang="es-PE" dirty="0" smtClean="0"/>
              <a:t>)</a:t>
            </a:r>
          </a:p>
          <a:p>
            <a:r>
              <a:rPr lang="es-PE" b="1" dirty="0" smtClean="0"/>
              <a:t>Dirección en Memoria: </a:t>
            </a:r>
            <a:r>
              <a:rPr lang="es-PE" dirty="0" smtClean="0"/>
              <a:t>0x4fffd34 </a:t>
            </a:r>
          </a:p>
          <a:p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1043608" y="297531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0x4fffd34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1043608" y="385860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err="1" smtClean="0"/>
              <a:t>int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975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683568" y="4115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i</a:t>
            </a:r>
            <a:r>
              <a:rPr lang="es-PE" dirty="0" err="1" smtClean="0"/>
              <a:t>nt</a:t>
            </a:r>
            <a:r>
              <a:rPr lang="es-PE" dirty="0" smtClean="0"/>
              <a:t> n = 40;</a:t>
            </a:r>
            <a:endParaRPr lang="es-PE" dirty="0"/>
          </a:p>
        </p:txBody>
      </p:sp>
      <p:sp>
        <p:nvSpPr>
          <p:cNvPr id="11" name="10 Rectángulo"/>
          <p:cNvSpPr/>
          <p:nvPr/>
        </p:nvSpPr>
        <p:spPr>
          <a:xfrm>
            <a:off x="2915816" y="728029"/>
            <a:ext cx="2304256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40</a:t>
            </a:r>
            <a:endParaRPr lang="es-PE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627784" y="75938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915816" y="33950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0x4fffd34</a:t>
            </a:r>
            <a:endParaRPr lang="es-PE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915816" y="122279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err="1" smtClean="0"/>
              <a:t>int</a:t>
            </a:r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95536" y="1997427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latin typeface="Arial" pitchFamily="34" charset="0"/>
                <a:cs typeface="Arial" pitchFamily="34" charset="0"/>
              </a:rPr>
              <a:t>p</a:t>
            </a:r>
            <a:r>
              <a:rPr lang="es-PE" dirty="0" err="1" smtClean="0">
                <a:latin typeface="Arial" pitchFamily="34" charset="0"/>
                <a:cs typeface="Arial" pitchFamily="34" charset="0"/>
              </a:rPr>
              <a:t>rintf</a:t>
            </a:r>
            <a:r>
              <a:rPr lang="es-PE" dirty="0" smtClean="0">
                <a:latin typeface="Arial" pitchFamily="34" charset="0"/>
                <a:cs typeface="Arial" pitchFamily="34" charset="0"/>
              </a:rPr>
              <a:t>("%</a:t>
            </a:r>
            <a:r>
              <a:rPr lang="es-PE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s-PE" dirty="0" err="1" smtClean="0">
                <a:latin typeface="Arial" pitchFamily="34" charset="0"/>
                <a:cs typeface="Arial" pitchFamily="34" charset="0"/>
              </a:rPr>
              <a:t>",</a:t>
            </a:r>
            <a:r>
              <a:rPr lang="es-PE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s-PE" dirty="0" smtClean="0">
                <a:latin typeface="Arial" pitchFamily="34" charset="0"/>
                <a:cs typeface="Arial" pitchFamily="34" charset="0"/>
              </a:rPr>
              <a:t>);      //imprimirá el valor de n.</a:t>
            </a:r>
          </a:p>
          <a:p>
            <a:endParaRPr lang="es-PE" dirty="0"/>
          </a:p>
        </p:txBody>
      </p:sp>
      <p:sp>
        <p:nvSpPr>
          <p:cNvPr id="16" name="15 Rectángulo"/>
          <p:cNvSpPr/>
          <p:nvPr/>
        </p:nvSpPr>
        <p:spPr>
          <a:xfrm>
            <a:off x="5148064" y="1997426"/>
            <a:ext cx="1800200" cy="430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40</a:t>
            </a: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5536" y="2933531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latin typeface="Arial" pitchFamily="34" charset="0"/>
                <a:cs typeface="Arial" pitchFamily="34" charset="0"/>
              </a:rPr>
              <a:t>p</a:t>
            </a:r>
            <a:r>
              <a:rPr lang="es-PE" dirty="0" err="1" smtClean="0">
                <a:latin typeface="Arial" pitchFamily="34" charset="0"/>
                <a:cs typeface="Arial" pitchFamily="34" charset="0"/>
              </a:rPr>
              <a:t>rintf</a:t>
            </a:r>
            <a:r>
              <a:rPr lang="es-PE" dirty="0" smtClean="0">
                <a:latin typeface="Arial" pitchFamily="34" charset="0"/>
                <a:cs typeface="Arial" pitchFamily="34" charset="0"/>
              </a:rPr>
              <a:t>("%</a:t>
            </a:r>
            <a:r>
              <a:rPr lang="es-PE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s-PE" dirty="0" err="1" smtClean="0">
                <a:latin typeface="Arial" pitchFamily="34" charset="0"/>
                <a:cs typeface="Arial" pitchFamily="34" charset="0"/>
              </a:rPr>
              <a:t>",&amp;</a:t>
            </a:r>
            <a:r>
              <a:rPr lang="es-PE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s-PE" dirty="0" smtClean="0">
                <a:latin typeface="Arial" pitchFamily="34" charset="0"/>
                <a:cs typeface="Arial" pitchFamily="34" charset="0"/>
              </a:rPr>
              <a:t>);      //imprimirá la posición de memoria de n.</a:t>
            </a:r>
          </a:p>
          <a:p>
            <a:endParaRPr lang="es-PE" dirty="0"/>
          </a:p>
        </p:txBody>
      </p:sp>
      <p:sp>
        <p:nvSpPr>
          <p:cNvPr id="19" name="18 Rectángulo"/>
          <p:cNvSpPr/>
          <p:nvPr/>
        </p:nvSpPr>
        <p:spPr>
          <a:xfrm>
            <a:off x="6804248" y="2933531"/>
            <a:ext cx="1800200" cy="430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0x4fffd34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30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 puntero (apuntador)?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000" dirty="0"/>
              <a:t>Un puntero es una variable que </a:t>
            </a:r>
            <a:r>
              <a:rPr lang="es-PE" sz="2000" b="1" dirty="0"/>
              <a:t>contiene la dirección de memoria</a:t>
            </a:r>
            <a:r>
              <a:rPr lang="es-PE" sz="2000" dirty="0"/>
              <a:t> de un dato o de otra </a:t>
            </a:r>
            <a:r>
              <a:rPr lang="es-PE" sz="2000" dirty="0" smtClean="0"/>
              <a:t>variable, </a:t>
            </a:r>
            <a:r>
              <a:rPr lang="es-PE" sz="2000" dirty="0"/>
              <a:t>Quiere esto decir, que el puntero apunta al espacio físico donde está el dato o la variable.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0474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699542"/>
            <a:ext cx="3672407" cy="9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99592" y="33021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i</a:t>
            </a:r>
            <a:r>
              <a:rPr lang="es-PE" dirty="0" err="1" smtClean="0"/>
              <a:t>nt</a:t>
            </a:r>
            <a:r>
              <a:rPr lang="es-PE" dirty="0" smtClean="0"/>
              <a:t> tasa = 100;</a:t>
            </a:r>
            <a:endParaRPr lang="es-PE" dirty="0"/>
          </a:p>
        </p:txBody>
      </p:sp>
      <p:sp>
        <p:nvSpPr>
          <p:cNvPr id="5" name="4 CuadroTexto"/>
          <p:cNvSpPr txBox="1"/>
          <p:nvPr/>
        </p:nvSpPr>
        <p:spPr>
          <a:xfrm>
            <a:off x="971600" y="1770370"/>
            <a:ext cx="402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i</a:t>
            </a:r>
            <a:r>
              <a:rPr lang="es-PE" dirty="0" err="1" smtClean="0"/>
              <a:t>nt</a:t>
            </a:r>
            <a:r>
              <a:rPr lang="es-PE" dirty="0" smtClean="0"/>
              <a:t> *</a:t>
            </a:r>
            <a:r>
              <a:rPr lang="es-PE" dirty="0" err="1" smtClean="0"/>
              <a:t>p_tasa</a:t>
            </a:r>
            <a:r>
              <a:rPr lang="es-PE" dirty="0"/>
              <a:t>;</a:t>
            </a:r>
          </a:p>
        </p:txBody>
      </p:sp>
      <p:pic>
        <p:nvPicPr>
          <p:cNvPr id="1027" name="Picture 3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3" y="2139702"/>
            <a:ext cx="3912127" cy="11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043608" y="336383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p_tasa</a:t>
            </a:r>
            <a:r>
              <a:rPr lang="es-PE" dirty="0" smtClean="0"/>
              <a:t> = &amp;tasa;</a:t>
            </a:r>
            <a:endParaRPr lang="es-PE" dirty="0"/>
          </a:p>
        </p:txBody>
      </p:sp>
      <p:pic>
        <p:nvPicPr>
          <p:cNvPr id="1028" name="Picture 4" descr="C:\Users\Alejandro\Desktop\captur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30" y="3795886"/>
            <a:ext cx="3600400" cy="112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1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Declaración de un puntero: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t</a:t>
            </a:r>
            <a:r>
              <a:rPr lang="es-PE" dirty="0" err="1" smtClean="0"/>
              <a:t>ipo_de_dato</a:t>
            </a:r>
            <a:r>
              <a:rPr lang="es-PE" dirty="0" smtClean="0"/>
              <a:t>  *</a:t>
            </a:r>
            <a:r>
              <a:rPr lang="es-PE" dirty="0" err="1" smtClean="0"/>
              <a:t>nombre_de_apuntador</a:t>
            </a:r>
            <a:r>
              <a:rPr lang="es-PE" dirty="0" smtClean="0"/>
              <a:t>;</a:t>
            </a:r>
          </a:p>
          <a:p>
            <a:endParaRPr lang="es-PE" dirty="0"/>
          </a:p>
          <a:p>
            <a:r>
              <a:rPr lang="es-PE" dirty="0" err="1" smtClean="0"/>
              <a:t>char</a:t>
            </a:r>
            <a:r>
              <a:rPr lang="es-PE" dirty="0" smtClean="0"/>
              <a:t>  *ch1, *ch2;</a:t>
            </a:r>
          </a:p>
          <a:p>
            <a:r>
              <a:rPr lang="es-PE" dirty="0" err="1"/>
              <a:t>f</a:t>
            </a:r>
            <a:r>
              <a:rPr lang="es-PE" dirty="0" err="1" smtClean="0"/>
              <a:t>loat</a:t>
            </a:r>
            <a:r>
              <a:rPr lang="es-PE" dirty="0" smtClean="0"/>
              <a:t>  *valor, porcentaje;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587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91</TotalTime>
  <Words>145</Words>
  <Application>Microsoft Office PowerPoint</Application>
  <PresentationFormat>Presentación en pantalla (16:9)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Claridad</vt:lpstr>
      <vt:lpstr>Punteros (Apuntadores)</vt:lpstr>
      <vt:lpstr>Direcciones en Memoria</vt:lpstr>
      <vt:lpstr>Presentación de PowerPoint</vt:lpstr>
      <vt:lpstr>¿Qué es un puntero (apuntador)?</vt:lpstr>
      <vt:lpstr>Presentación de PowerPoint</vt:lpstr>
      <vt:lpstr>Declaración de un puntero: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Punteros (Apuntadores)</dc:title>
  <dc:creator>Alejandro</dc:creator>
  <cp:lastModifiedBy>Alejandro</cp:lastModifiedBy>
  <cp:revision>6</cp:revision>
  <dcterms:created xsi:type="dcterms:W3CDTF">2016-02-05T00:27:45Z</dcterms:created>
  <dcterms:modified xsi:type="dcterms:W3CDTF">2016-02-05T01:58:46Z</dcterms:modified>
</cp:coreProperties>
</file>