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8910B0A-6F98-4855-A2E5-0C9E2E6A99D6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9</a:t>
            </a:r>
            <a:r>
              <a:rPr lang="es-PE" dirty="0" smtClean="0"/>
              <a:t>. </a:t>
            </a:r>
            <a:r>
              <a:rPr lang="es-PE" dirty="0" smtClean="0"/>
              <a:t>Punteros (Apuntadores)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48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1728192"/>
          </a:xfrm>
        </p:spPr>
        <p:txBody>
          <a:bodyPr>
            <a:noAutofit/>
          </a:bodyPr>
          <a:lstStyle/>
          <a:p>
            <a:r>
              <a:rPr lang="es-PE" sz="1800" dirty="0" smtClean="0"/>
              <a:t>1. </a:t>
            </a:r>
            <a:r>
              <a:rPr lang="es-PE" sz="1800" dirty="0" smtClean="0"/>
              <a:t>Punteros (Apuntadores)</a:t>
            </a:r>
            <a:endParaRPr lang="es-PE" sz="1800" dirty="0" smtClean="0"/>
          </a:p>
          <a:p>
            <a:pPr lvl="1"/>
            <a:r>
              <a:rPr lang="es-PE" sz="1800" dirty="0" smtClean="0"/>
              <a:t>1.1 </a:t>
            </a:r>
            <a:r>
              <a:rPr lang="es-PE" sz="1800" dirty="0"/>
              <a:t>Concepto </a:t>
            </a:r>
            <a:r>
              <a:rPr lang="es-PE" sz="1800" dirty="0" smtClean="0"/>
              <a:t>de Puntero.</a:t>
            </a:r>
            <a:endParaRPr lang="es-PE" sz="1800" dirty="0" smtClean="0"/>
          </a:p>
          <a:p>
            <a:pPr lvl="1"/>
            <a:r>
              <a:rPr lang="es-PE" sz="1800" dirty="0" smtClean="0"/>
              <a:t>1.2 </a:t>
            </a:r>
            <a:r>
              <a:rPr lang="es-PE" sz="1800" dirty="0" smtClean="0"/>
              <a:t>Uso Básico de Punteros en C.</a:t>
            </a:r>
            <a:endParaRPr lang="es-PE" sz="1800" dirty="0" smtClean="0"/>
          </a:p>
          <a:p>
            <a:pPr lvl="1"/>
            <a:r>
              <a:rPr lang="es-PE" sz="1800" dirty="0" smtClean="0"/>
              <a:t>1.3 </a:t>
            </a:r>
            <a:r>
              <a:rPr lang="es-PE" sz="1800" dirty="0" smtClean="0"/>
              <a:t>Ejercicio </a:t>
            </a:r>
            <a:r>
              <a:rPr lang="es-PE" sz="1800" dirty="0"/>
              <a:t>- Posiciones en memoria de entero flotante y </a:t>
            </a:r>
            <a:r>
              <a:rPr lang="es-PE" sz="1800" dirty="0" smtClean="0"/>
              <a:t>carácter.</a:t>
            </a:r>
            <a:endParaRPr lang="es-PE" sz="1800" dirty="0" smtClean="0"/>
          </a:p>
          <a:p>
            <a:pPr lvl="1"/>
            <a:r>
              <a:rPr lang="es-PE" sz="1800" dirty="0"/>
              <a:t>1.4 </a:t>
            </a:r>
            <a:r>
              <a:rPr lang="es-PE" sz="1800" dirty="0" smtClean="0"/>
              <a:t>Ejercicio </a:t>
            </a:r>
            <a:r>
              <a:rPr lang="es-PE" sz="1800" dirty="0"/>
              <a:t>- Imprimir alfabeto en mayúscula con punteros.</a:t>
            </a:r>
            <a:endParaRPr lang="es-PE" sz="1800" dirty="0" smtClean="0"/>
          </a:p>
          <a:p>
            <a:pPr lvl="1"/>
            <a:r>
              <a:rPr lang="es-PE" sz="1800" dirty="0" smtClean="0"/>
              <a:t>1.5 </a:t>
            </a:r>
            <a:r>
              <a:rPr lang="es-PE" sz="1800" dirty="0" smtClean="0"/>
              <a:t>Ejercicio </a:t>
            </a:r>
            <a:r>
              <a:rPr lang="es-PE" sz="1800" dirty="0"/>
              <a:t>- Posiciones de memoria de un arreglo</a:t>
            </a:r>
            <a:r>
              <a:rPr lang="es-PE" sz="1800" dirty="0" smtClean="0"/>
              <a:t>.</a:t>
            </a:r>
          </a:p>
          <a:p>
            <a:pPr lvl="1"/>
            <a:r>
              <a:rPr lang="es-PE" sz="1800" dirty="0"/>
              <a:t>1.6 </a:t>
            </a:r>
            <a:r>
              <a:rPr lang="es-PE" sz="1800" dirty="0" smtClean="0"/>
              <a:t>Ejercicio </a:t>
            </a:r>
            <a:r>
              <a:rPr lang="es-PE" sz="1800" dirty="0"/>
              <a:t>- Contabilizar vocales en una palabra</a:t>
            </a:r>
            <a:endParaRPr lang="es-PE" sz="1800" dirty="0" smtClean="0"/>
          </a:p>
        </p:txBody>
      </p:sp>
    </p:spTree>
    <p:extLst>
      <p:ext uri="{BB962C8B-B14F-4D97-AF65-F5344CB8AC3E}">
        <p14:creationId xmlns:p14="http://schemas.microsoft.com/office/powerpoint/2010/main" val="15135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</TotalTime>
  <Words>66</Words>
  <Application>Microsoft Office PowerPoint</Application>
  <PresentationFormat>Presentación en pantalla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introducción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Alejandro</dc:creator>
  <cp:lastModifiedBy>Alejandro</cp:lastModifiedBy>
  <cp:revision>7</cp:revision>
  <dcterms:created xsi:type="dcterms:W3CDTF">2016-01-10T22:29:44Z</dcterms:created>
  <dcterms:modified xsi:type="dcterms:W3CDTF">2016-02-10T17:46:25Z</dcterms:modified>
</cp:coreProperties>
</file>