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8B1AA3-A94E-4D09-BF0F-420332A26F98}">
  <a:tblStyle styleId="{6E8B1AA3-A94E-4D09-BF0F-420332A26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{6E8B1AA3-A94E-4D09-BF0F-420332A26F98}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