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B0C65F-B86C-438D-9763-326B36786653}">
  <a:tblStyle styleId="{1CB0C65F-B86C-438D-9763-326B36786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{1CB0C65F-B86C-438D-9763-326B36786653}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